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notesMasterIdLst>
    <p:notesMasterId r:id="rId12"/>
  </p:notesMasterIdLst>
  <p:sldIdLst>
    <p:sldId id="269" r:id="rId4"/>
    <p:sldId id="270" r:id="rId5"/>
    <p:sldId id="271" r:id="rId6"/>
    <p:sldId id="272" r:id="rId7"/>
    <p:sldId id="273" r:id="rId8"/>
    <p:sldId id="274" r:id="rId9"/>
    <p:sldId id="275" r:id="rId10"/>
    <p:sldId id="276" r:id="rId11"/>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D28"/>
    <a:srgbClr val="E62887"/>
    <a:srgbClr val="2DCDFF"/>
    <a:srgbClr val="FAD716"/>
    <a:srgbClr val="E6E6E6"/>
    <a:srgbClr val="0046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1"/>
    <p:restoredTop sz="94632"/>
  </p:normalViewPr>
  <p:slideViewPr>
    <p:cSldViewPr>
      <p:cViewPr>
        <p:scale>
          <a:sx n="183" d="100"/>
          <a:sy n="183" d="100"/>
        </p:scale>
        <p:origin x="-384" y="1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7625" y="0"/>
            <a:ext cx="2951163" cy="498475"/>
          </a:xfrm>
          <a:prstGeom prst="rect">
            <a:avLst/>
          </a:prstGeom>
        </p:spPr>
        <p:txBody>
          <a:bodyPr vert="horz" lIns="91440" tIns="45720" rIns="91440" bIns="45720" rtlCol="0"/>
          <a:lstStyle>
            <a:lvl1pPr algn="r">
              <a:defRPr sz="1200"/>
            </a:lvl1pPr>
          </a:lstStyle>
          <a:p>
            <a:fld id="{16EB40C9-B6B4-204E-87BA-5B9E9AA2F296}" type="datetimeFigureOut">
              <a:rPr lang="en-US" smtClean="0"/>
              <a:t>9/24/19</a:t>
            </a:fld>
            <a:endParaRPr lang="en-US"/>
          </a:p>
        </p:txBody>
      </p:sp>
      <p:sp>
        <p:nvSpPr>
          <p:cNvPr id="4" name="Slide Image Placeholder 3"/>
          <p:cNvSpPr>
            <a:spLocks noGrp="1" noRot="1" noChangeAspect="1"/>
          </p:cNvSpPr>
          <p:nvPr>
            <p:ph type="sldImg" idx="2"/>
          </p:nvPr>
        </p:nvSpPr>
        <p:spPr>
          <a:xfrm>
            <a:off x="1168400" y="1243013"/>
            <a:ext cx="4473575"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038" y="4784725"/>
            <a:ext cx="5448300"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4038"/>
            <a:ext cx="2951163"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7625" y="9444038"/>
            <a:ext cx="2951163" cy="498475"/>
          </a:xfrm>
          <a:prstGeom prst="rect">
            <a:avLst/>
          </a:prstGeom>
        </p:spPr>
        <p:txBody>
          <a:bodyPr vert="horz" lIns="91440" tIns="45720" rIns="91440" bIns="45720" rtlCol="0" anchor="b"/>
          <a:lstStyle>
            <a:lvl1pPr algn="r">
              <a:defRPr sz="1200"/>
            </a:lvl1pPr>
          </a:lstStyle>
          <a:p>
            <a:fld id="{71AC3909-513C-7548-A220-879272FD7825}" type="slidenum">
              <a:rPr lang="en-US" smtClean="0"/>
              <a:t>‹#›</a:t>
            </a:fld>
            <a:endParaRPr lang="en-US"/>
          </a:p>
        </p:txBody>
      </p:sp>
    </p:spTree>
    <p:extLst>
      <p:ext uri="{BB962C8B-B14F-4D97-AF65-F5344CB8AC3E}">
        <p14:creationId xmlns:p14="http://schemas.microsoft.com/office/powerpoint/2010/main" val="1838303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C3909-513C-7548-A220-879272FD7825}" type="slidenum">
              <a:rPr lang="en-US" smtClean="0"/>
              <a:t>2</a:t>
            </a:fld>
            <a:endParaRPr lang="en-US"/>
          </a:p>
        </p:txBody>
      </p:sp>
    </p:spTree>
    <p:extLst>
      <p:ext uri="{BB962C8B-B14F-4D97-AF65-F5344CB8AC3E}">
        <p14:creationId xmlns:p14="http://schemas.microsoft.com/office/powerpoint/2010/main" val="1918788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D27ACE-8F8A-804C-AC0F-E93EE0DFB2FF}"/>
              </a:ext>
            </a:extLst>
          </p:cNvPr>
          <p:cNvSpPr>
            <a:spLocks noGrp="1"/>
          </p:cNvSpPr>
          <p:nvPr>
            <p:ph type="body" sz="quarter" idx="10" hasCustomPrompt="1"/>
          </p:nvPr>
        </p:nvSpPr>
        <p:spPr>
          <a:xfrm>
            <a:off x="1187454" y="1268760"/>
            <a:ext cx="7129463" cy="2376612"/>
          </a:xfrm>
          <a:prstGeom prst="rect">
            <a:avLst/>
          </a:prstGeom>
        </p:spPr>
        <p:txBody>
          <a:bodyPr/>
          <a:lstStyle>
            <a:lvl1pPr marL="0" indent="0" algn="ctr">
              <a:buNone/>
              <a:defRPr sz="6600"/>
            </a:lvl1pPr>
          </a:lstStyle>
          <a:p>
            <a:pPr lvl="0"/>
            <a:r>
              <a:rPr lang="en-US" dirty="0"/>
              <a:t>Your presentation title in here</a:t>
            </a:r>
          </a:p>
        </p:txBody>
      </p:sp>
      <p:pic>
        <p:nvPicPr>
          <p:cNvPr id="7" name="Picture 6">
            <a:extLst>
              <a:ext uri="{FF2B5EF4-FFF2-40B4-BE49-F238E27FC236}">
                <a16:creationId xmlns:a16="http://schemas.microsoft.com/office/drawing/2014/main" id="{25BEA806-78A0-CC4A-BDDE-C8EE2C385CCD}"/>
              </a:ext>
            </a:extLst>
          </p:cNvPr>
          <p:cNvPicPr>
            <a:picLocks noChangeAspect="1"/>
          </p:cNvPicPr>
          <p:nvPr userDrawn="1"/>
        </p:nvPicPr>
        <p:blipFill>
          <a:blip r:embed="rId2"/>
          <a:stretch>
            <a:fillRect/>
          </a:stretch>
        </p:blipFill>
        <p:spPr>
          <a:xfrm>
            <a:off x="1778000" y="6309320"/>
            <a:ext cx="7366000" cy="381000"/>
          </a:xfrm>
          <a:prstGeom prst="rect">
            <a:avLst/>
          </a:prstGeom>
        </p:spPr>
      </p:pic>
      <p:pic>
        <p:nvPicPr>
          <p:cNvPr id="12" name="Picture 11">
            <a:extLst>
              <a:ext uri="{FF2B5EF4-FFF2-40B4-BE49-F238E27FC236}">
                <a16:creationId xmlns:a16="http://schemas.microsoft.com/office/drawing/2014/main" id="{2119DA44-B977-2F4F-AE48-66C7027D5B78}"/>
              </a:ext>
            </a:extLst>
          </p:cNvPr>
          <p:cNvPicPr>
            <a:picLocks noChangeAspect="1"/>
          </p:cNvPicPr>
          <p:nvPr userDrawn="1"/>
        </p:nvPicPr>
        <p:blipFill>
          <a:blip r:embed="rId3"/>
          <a:stretch>
            <a:fillRect/>
          </a:stretch>
        </p:blipFill>
        <p:spPr>
          <a:xfrm>
            <a:off x="4067944" y="-713880"/>
            <a:ext cx="4876800" cy="1968500"/>
          </a:xfrm>
          <a:prstGeom prst="rect">
            <a:avLst/>
          </a:prstGeom>
        </p:spPr>
      </p:pic>
      <p:pic>
        <p:nvPicPr>
          <p:cNvPr id="13" name="Picture 12">
            <a:extLst>
              <a:ext uri="{FF2B5EF4-FFF2-40B4-BE49-F238E27FC236}">
                <a16:creationId xmlns:a16="http://schemas.microsoft.com/office/drawing/2014/main" id="{F9C11497-D54B-E748-819A-26DBDE1F8ABD}"/>
              </a:ext>
            </a:extLst>
          </p:cNvPr>
          <p:cNvPicPr>
            <a:picLocks noChangeAspect="1"/>
          </p:cNvPicPr>
          <p:nvPr userDrawn="1"/>
        </p:nvPicPr>
        <p:blipFill rotWithShape="1">
          <a:blip r:embed="rId4"/>
          <a:srcRect r="12373"/>
          <a:stretch/>
        </p:blipFill>
        <p:spPr>
          <a:xfrm>
            <a:off x="2320594" y="332656"/>
            <a:ext cx="4863182" cy="1041400"/>
          </a:xfrm>
          <a:prstGeom prst="rect">
            <a:avLst/>
          </a:prstGeom>
        </p:spPr>
      </p:pic>
      <p:pic>
        <p:nvPicPr>
          <p:cNvPr id="14" name="Picture 13">
            <a:extLst>
              <a:ext uri="{FF2B5EF4-FFF2-40B4-BE49-F238E27FC236}">
                <a16:creationId xmlns:a16="http://schemas.microsoft.com/office/drawing/2014/main" id="{A6C36604-1E8C-0742-BF8A-922E61E074A5}"/>
              </a:ext>
            </a:extLst>
          </p:cNvPr>
          <p:cNvPicPr>
            <a:picLocks noChangeAspect="1"/>
          </p:cNvPicPr>
          <p:nvPr userDrawn="1"/>
        </p:nvPicPr>
        <p:blipFill>
          <a:blip r:embed="rId5"/>
          <a:stretch>
            <a:fillRect/>
          </a:stretch>
        </p:blipFill>
        <p:spPr>
          <a:xfrm>
            <a:off x="504494" y="879922"/>
            <a:ext cx="1816100" cy="1701800"/>
          </a:xfrm>
          <a:prstGeom prst="rect">
            <a:avLst/>
          </a:prstGeom>
        </p:spPr>
      </p:pic>
    </p:spTree>
    <p:extLst>
      <p:ext uri="{BB962C8B-B14F-4D97-AF65-F5344CB8AC3E}">
        <p14:creationId xmlns:p14="http://schemas.microsoft.com/office/powerpoint/2010/main" val="1384343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60FA76-35FB-574D-9196-443ED9EB9418}"/>
              </a:ext>
            </a:extLst>
          </p:cNvPr>
          <p:cNvSpPr>
            <a:spLocks noGrp="1"/>
          </p:cNvSpPr>
          <p:nvPr>
            <p:ph type="title" hasCustomPrompt="1"/>
          </p:nvPr>
        </p:nvSpPr>
        <p:spPr>
          <a:xfrm>
            <a:off x="323528" y="365125"/>
            <a:ext cx="7543750" cy="831626"/>
          </a:xfrm>
          <a:prstGeom prst="rect">
            <a:avLst/>
          </a:prstGeom>
        </p:spPr>
        <p:txBody>
          <a:bodyPr/>
          <a:lstStyle>
            <a:lvl1pPr algn="l">
              <a:defRPr sz="3600"/>
            </a:lvl1pPr>
          </a:lstStyle>
          <a:p>
            <a:r>
              <a:rPr lang="en-US" dirty="0"/>
              <a:t>Click to edit heading</a:t>
            </a:r>
          </a:p>
        </p:txBody>
      </p:sp>
      <p:sp>
        <p:nvSpPr>
          <p:cNvPr id="4" name="Text Placeholder 4">
            <a:extLst>
              <a:ext uri="{FF2B5EF4-FFF2-40B4-BE49-F238E27FC236}">
                <a16:creationId xmlns:a16="http://schemas.microsoft.com/office/drawing/2014/main" id="{0AD13864-FB78-564E-BF6D-0861EC9D8AF4}"/>
              </a:ext>
            </a:extLst>
          </p:cNvPr>
          <p:cNvSpPr>
            <a:spLocks noGrp="1"/>
          </p:cNvSpPr>
          <p:nvPr>
            <p:ph type="body" sz="quarter" idx="10" hasCustomPrompt="1"/>
          </p:nvPr>
        </p:nvSpPr>
        <p:spPr>
          <a:xfrm>
            <a:off x="323535" y="1341442"/>
            <a:ext cx="8264525" cy="575395"/>
          </a:xfrm>
          <a:prstGeom prst="rect">
            <a:avLst/>
          </a:prstGeom>
        </p:spPr>
        <p:txBody>
          <a:bodyPr/>
          <a:lstStyle>
            <a:lvl1pPr marL="0" indent="0">
              <a:buFont typeface="Arial" panose="020B0604020202020204" pitchFamily="34" charset="0"/>
              <a:buNone/>
              <a:defRPr sz="2800" b="0"/>
            </a:lvl1pPr>
            <a:lvl2pPr marL="457189" indent="0">
              <a:buNone/>
              <a:defRPr b="0"/>
            </a:lvl2pPr>
            <a:lvl3pPr marL="914377" indent="0">
              <a:buNone/>
              <a:defRPr b="0"/>
            </a:lvl3pPr>
            <a:lvl4pPr marL="1371566" indent="0">
              <a:buNone/>
              <a:defRPr b="0"/>
            </a:lvl4pPr>
            <a:lvl5pPr marL="1828754" indent="0">
              <a:buNone/>
              <a:defRPr b="0"/>
            </a:lvl5pPr>
          </a:lstStyle>
          <a:p>
            <a:pPr lvl="0"/>
            <a:r>
              <a:rPr lang="en-US" dirty="0"/>
              <a:t>Click to edit subheading</a:t>
            </a:r>
          </a:p>
        </p:txBody>
      </p:sp>
      <p:sp>
        <p:nvSpPr>
          <p:cNvPr id="5" name="Text Placeholder 6">
            <a:extLst>
              <a:ext uri="{FF2B5EF4-FFF2-40B4-BE49-F238E27FC236}">
                <a16:creationId xmlns:a16="http://schemas.microsoft.com/office/drawing/2014/main" id="{69ABD319-9A49-0C41-8907-A81BE996C568}"/>
              </a:ext>
            </a:extLst>
          </p:cNvPr>
          <p:cNvSpPr>
            <a:spLocks noGrp="1"/>
          </p:cNvSpPr>
          <p:nvPr>
            <p:ph type="body" sz="quarter" idx="11" hasCustomPrompt="1"/>
          </p:nvPr>
        </p:nvSpPr>
        <p:spPr>
          <a:xfrm>
            <a:off x="323850" y="2060576"/>
            <a:ext cx="8280400" cy="3024188"/>
          </a:xfrm>
          <a:prstGeom prst="rect">
            <a:avLst/>
          </a:prstGeom>
        </p:spPr>
        <p:txBody>
          <a:bodyPr/>
          <a:lstStyle>
            <a:lvl1pPr marL="0" indent="0">
              <a:buNone/>
              <a:defRPr sz="2000" b="0">
                <a:latin typeface="Georgia" panose="02040502050405020303" pitchFamily="18" charset="0"/>
              </a:defRPr>
            </a:lvl1pPr>
            <a:lvl2pPr marL="457189" indent="0">
              <a:buNone/>
              <a:defRPr b="0">
                <a:latin typeface="Georgia" panose="02040502050405020303" pitchFamily="18" charset="0"/>
              </a:defRPr>
            </a:lvl2pPr>
            <a:lvl3pPr marL="914377" indent="0">
              <a:buNone/>
              <a:defRPr b="0">
                <a:latin typeface="Georgia" panose="02040502050405020303" pitchFamily="18" charset="0"/>
              </a:defRPr>
            </a:lvl3pPr>
            <a:lvl4pPr marL="1371566" indent="0">
              <a:buNone/>
              <a:defRPr b="0">
                <a:latin typeface="Georgia" panose="02040502050405020303" pitchFamily="18" charset="0"/>
              </a:defRPr>
            </a:lvl4pPr>
            <a:lvl5pPr marL="1828754" indent="0">
              <a:buNone/>
              <a:defRPr b="0">
                <a:latin typeface="Georgia" panose="02040502050405020303" pitchFamily="18" charset="0"/>
              </a:defRPr>
            </a:lvl5pPr>
          </a:lstStyle>
          <a:p>
            <a:pPr lvl="0"/>
            <a:r>
              <a:rPr lang="en-US" dirty="0"/>
              <a:t>Click to edit body copy</a:t>
            </a:r>
          </a:p>
        </p:txBody>
      </p:sp>
      <p:pic>
        <p:nvPicPr>
          <p:cNvPr id="6" name="Picture 5">
            <a:extLst>
              <a:ext uri="{FF2B5EF4-FFF2-40B4-BE49-F238E27FC236}">
                <a16:creationId xmlns:a16="http://schemas.microsoft.com/office/drawing/2014/main" id="{A32D7367-96CA-3B41-9083-3F4700937D11}"/>
              </a:ext>
            </a:extLst>
          </p:cNvPr>
          <p:cNvPicPr>
            <a:picLocks noChangeAspect="1"/>
          </p:cNvPicPr>
          <p:nvPr userDrawn="1"/>
        </p:nvPicPr>
        <p:blipFill>
          <a:blip r:embed="rId2"/>
          <a:stretch>
            <a:fillRect/>
          </a:stretch>
        </p:blipFill>
        <p:spPr>
          <a:xfrm>
            <a:off x="1778000" y="6302375"/>
            <a:ext cx="7366000" cy="381000"/>
          </a:xfrm>
          <a:prstGeom prst="rect">
            <a:avLst/>
          </a:prstGeom>
        </p:spPr>
      </p:pic>
    </p:spTree>
    <p:extLst>
      <p:ext uri="{BB962C8B-B14F-4D97-AF65-F5344CB8AC3E}">
        <p14:creationId xmlns:p14="http://schemas.microsoft.com/office/powerpoint/2010/main" val="4023935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D41BB6-26C6-1744-83FC-DBE591CD7A5D}"/>
              </a:ext>
            </a:extLst>
          </p:cNvPr>
          <p:cNvSpPr>
            <a:spLocks noGrp="1"/>
          </p:cNvSpPr>
          <p:nvPr>
            <p:ph type="title" hasCustomPrompt="1"/>
          </p:nvPr>
        </p:nvSpPr>
        <p:spPr>
          <a:xfrm>
            <a:off x="323528" y="365125"/>
            <a:ext cx="7543750" cy="831626"/>
          </a:xfrm>
          <a:prstGeom prst="rect">
            <a:avLst/>
          </a:prstGeom>
        </p:spPr>
        <p:txBody>
          <a:bodyPr/>
          <a:lstStyle>
            <a:lvl1pPr algn="l">
              <a:defRPr sz="3600"/>
            </a:lvl1pPr>
          </a:lstStyle>
          <a:p>
            <a:r>
              <a:rPr lang="en-US" dirty="0"/>
              <a:t>Click to edit heading</a:t>
            </a:r>
          </a:p>
        </p:txBody>
      </p:sp>
      <p:sp>
        <p:nvSpPr>
          <p:cNvPr id="4" name="Text Placeholder 4">
            <a:extLst>
              <a:ext uri="{FF2B5EF4-FFF2-40B4-BE49-F238E27FC236}">
                <a16:creationId xmlns:a16="http://schemas.microsoft.com/office/drawing/2014/main" id="{9B9A7014-D953-4F48-8270-C2861C79B503}"/>
              </a:ext>
            </a:extLst>
          </p:cNvPr>
          <p:cNvSpPr>
            <a:spLocks noGrp="1"/>
          </p:cNvSpPr>
          <p:nvPr>
            <p:ph type="body" sz="quarter" idx="10" hasCustomPrompt="1"/>
          </p:nvPr>
        </p:nvSpPr>
        <p:spPr>
          <a:xfrm>
            <a:off x="323535" y="1341442"/>
            <a:ext cx="8264525" cy="575395"/>
          </a:xfrm>
          <a:prstGeom prst="rect">
            <a:avLst/>
          </a:prstGeom>
        </p:spPr>
        <p:txBody>
          <a:bodyPr/>
          <a:lstStyle>
            <a:lvl1pPr marL="0" indent="0">
              <a:buFont typeface="Arial" panose="020B0604020202020204" pitchFamily="34" charset="0"/>
              <a:buNone/>
              <a:defRPr sz="2800" b="0"/>
            </a:lvl1pPr>
            <a:lvl2pPr marL="457189" indent="0">
              <a:buNone/>
              <a:defRPr b="0"/>
            </a:lvl2pPr>
            <a:lvl3pPr marL="914377" indent="0">
              <a:buNone/>
              <a:defRPr b="0"/>
            </a:lvl3pPr>
            <a:lvl4pPr marL="1371566" indent="0">
              <a:buNone/>
              <a:defRPr b="0"/>
            </a:lvl4pPr>
            <a:lvl5pPr marL="1828754" indent="0">
              <a:buNone/>
              <a:defRPr b="0"/>
            </a:lvl5pPr>
          </a:lstStyle>
          <a:p>
            <a:pPr lvl="0"/>
            <a:r>
              <a:rPr lang="en-US" dirty="0"/>
              <a:t>Click to edit subheading</a:t>
            </a:r>
          </a:p>
        </p:txBody>
      </p:sp>
      <p:sp>
        <p:nvSpPr>
          <p:cNvPr id="5" name="Text Placeholder 6">
            <a:extLst>
              <a:ext uri="{FF2B5EF4-FFF2-40B4-BE49-F238E27FC236}">
                <a16:creationId xmlns:a16="http://schemas.microsoft.com/office/drawing/2014/main" id="{B7554AA2-0D99-9B4B-96D2-5A9D932EE753}"/>
              </a:ext>
            </a:extLst>
          </p:cNvPr>
          <p:cNvSpPr>
            <a:spLocks noGrp="1"/>
          </p:cNvSpPr>
          <p:nvPr>
            <p:ph type="body" sz="quarter" idx="11" hasCustomPrompt="1"/>
          </p:nvPr>
        </p:nvSpPr>
        <p:spPr>
          <a:xfrm>
            <a:off x="323850" y="2060576"/>
            <a:ext cx="8280400" cy="3024188"/>
          </a:xfrm>
          <a:prstGeom prst="rect">
            <a:avLst/>
          </a:prstGeom>
        </p:spPr>
        <p:txBody>
          <a:bodyPr/>
          <a:lstStyle>
            <a:lvl1pPr marL="0" indent="0">
              <a:buNone/>
              <a:defRPr sz="2000" b="0">
                <a:latin typeface="Georgia" panose="02040502050405020303" pitchFamily="18" charset="0"/>
              </a:defRPr>
            </a:lvl1pPr>
            <a:lvl2pPr marL="457189" indent="0">
              <a:buNone/>
              <a:defRPr b="0">
                <a:latin typeface="Georgia" panose="02040502050405020303" pitchFamily="18" charset="0"/>
              </a:defRPr>
            </a:lvl2pPr>
            <a:lvl3pPr marL="914377" indent="0">
              <a:buNone/>
              <a:defRPr b="0">
                <a:latin typeface="Georgia" panose="02040502050405020303" pitchFamily="18" charset="0"/>
              </a:defRPr>
            </a:lvl3pPr>
            <a:lvl4pPr marL="1371566" indent="0">
              <a:buNone/>
              <a:defRPr b="0">
                <a:latin typeface="Georgia" panose="02040502050405020303" pitchFamily="18" charset="0"/>
              </a:defRPr>
            </a:lvl4pPr>
            <a:lvl5pPr marL="1828754" indent="0">
              <a:buNone/>
              <a:defRPr b="0">
                <a:latin typeface="Georgia" panose="02040502050405020303" pitchFamily="18" charset="0"/>
              </a:defRPr>
            </a:lvl5pPr>
          </a:lstStyle>
          <a:p>
            <a:pPr lvl="0"/>
            <a:r>
              <a:rPr lang="en-US" dirty="0"/>
              <a:t>Click to edit body copy</a:t>
            </a:r>
          </a:p>
        </p:txBody>
      </p:sp>
    </p:spTree>
    <p:extLst>
      <p:ext uri="{BB962C8B-B14F-4D97-AF65-F5344CB8AC3E}">
        <p14:creationId xmlns:p14="http://schemas.microsoft.com/office/powerpoint/2010/main" val="1131648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43EC9BE-FABC-A74D-AB34-E2AD2FDC47E7}"/>
              </a:ext>
            </a:extLst>
          </p:cNvPr>
          <p:cNvSpPr>
            <a:spLocks noGrp="1"/>
          </p:cNvSpPr>
          <p:nvPr>
            <p:ph type="title" hasCustomPrompt="1"/>
          </p:nvPr>
        </p:nvSpPr>
        <p:spPr>
          <a:xfrm>
            <a:off x="323528" y="365125"/>
            <a:ext cx="7543750" cy="831626"/>
          </a:xfrm>
          <a:prstGeom prst="rect">
            <a:avLst/>
          </a:prstGeom>
        </p:spPr>
        <p:txBody>
          <a:bodyPr/>
          <a:lstStyle>
            <a:lvl1pPr algn="l">
              <a:defRPr sz="3600"/>
            </a:lvl1pPr>
          </a:lstStyle>
          <a:p>
            <a:r>
              <a:rPr lang="en-US" dirty="0"/>
              <a:t>Click to edit heading</a:t>
            </a:r>
          </a:p>
        </p:txBody>
      </p:sp>
      <p:sp>
        <p:nvSpPr>
          <p:cNvPr id="5" name="Text Placeholder 4">
            <a:extLst>
              <a:ext uri="{FF2B5EF4-FFF2-40B4-BE49-F238E27FC236}">
                <a16:creationId xmlns:a16="http://schemas.microsoft.com/office/drawing/2014/main" id="{7134C0AC-A6A7-7B48-8A7F-D5CA0212D62B}"/>
              </a:ext>
            </a:extLst>
          </p:cNvPr>
          <p:cNvSpPr>
            <a:spLocks noGrp="1"/>
          </p:cNvSpPr>
          <p:nvPr>
            <p:ph type="body" sz="quarter" idx="10" hasCustomPrompt="1"/>
          </p:nvPr>
        </p:nvSpPr>
        <p:spPr>
          <a:xfrm>
            <a:off x="323535" y="1341442"/>
            <a:ext cx="8264525" cy="575395"/>
          </a:xfrm>
          <a:prstGeom prst="rect">
            <a:avLst/>
          </a:prstGeom>
        </p:spPr>
        <p:txBody>
          <a:bodyPr/>
          <a:lstStyle>
            <a:lvl1pPr marL="0" indent="0">
              <a:buFont typeface="Arial" panose="020B0604020202020204" pitchFamily="34" charset="0"/>
              <a:buNone/>
              <a:defRPr sz="2800" b="0"/>
            </a:lvl1pPr>
            <a:lvl2pPr marL="457189" indent="0">
              <a:buNone/>
              <a:defRPr b="0"/>
            </a:lvl2pPr>
            <a:lvl3pPr marL="914377" indent="0">
              <a:buNone/>
              <a:defRPr b="0"/>
            </a:lvl3pPr>
            <a:lvl4pPr marL="1371566" indent="0">
              <a:buNone/>
              <a:defRPr b="0"/>
            </a:lvl4pPr>
            <a:lvl5pPr marL="1828754" indent="0">
              <a:buNone/>
              <a:defRPr b="0"/>
            </a:lvl5pPr>
          </a:lstStyle>
          <a:p>
            <a:pPr lvl="0"/>
            <a:r>
              <a:rPr lang="en-US" dirty="0"/>
              <a:t>Click to edit subheading</a:t>
            </a:r>
          </a:p>
        </p:txBody>
      </p:sp>
      <p:sp>
        <p:nvSpPr>
          <p:cNvPr id="6" name="Text Placeholder 6">
            <a:extLst>
              <a:ext uri="{FF2B5EF4-FFF2-40B4-BE49-F238E27FC236}">
                <a16:creationId xmlns:a16="http://schemas.microsoft.com/office/drawing/2014/main" id="{A3AA67F3-5B83-E94B-907F-5787E7D0933B}"/>
              </a:ext>
            </a:extLst>
          </p:cNvPr>
          <p:cNvSpPr>
            <a:spLocks noGrp="1"/>
          </p:cNvSpPr>
          <p:nvPr>
            <p:ph type="body" sz="quarter" idx="11" hasCustomPrompt="1"/>
          </p:nvPr>
        </p:nvSpPr>
        <p:spPr>
          <a:xfrm>
            <a:off x="323850" y="2060576"/>
            <a:ext cx="8280400" cy="3024188"/>
          </a:xfrm>
          <a:prstGeom prst="rect">
            <a:avLst/>
          </a:prstGeom>
        </p:spPr>
        <p:txBody>
          <a:bodyPr/>
          <a:lstStyle>
            <a:lvl1pPr marL="0" indent="0">
              <a:buNone/>
              <a:defRPr sz="2000" b="0">
                <a:latin typeface="Georgia" panose="02040502050405020303" pitchFamily="18" charset="0"/>
              </a:defRPr>
            </a:lvl1pPr>
            <a:lvl2pPr marL="457189" indent="0">
              <a:buNone/>
              <a:defRPr b="0">
                <a:latin typeface="Georgia" panose="02040502050405020303" pitchFamily="18" charset="0"/>
              </a:defRPr>
            </a:lvl2pPr>
            <a:lvl3pPr marL="914377" indent="0">
              <a:buNone/>
              <a:defRPr b="0">
                <a:latin typeface="Georgia" panose="02040502050405020303" pitchFamily="18" charset="0"/>
              </a:defRPr>
            </a:lvl3pPr>
            <a:lvl4pPr marL="1371566" indent="0">
              <a:buNone/>
              <a:defRPr b="0">
                <a:latin typeface="Georgia" panose="02040502050405020303" pitchFamily="18" charset="0"/>
              </a:defRPr>
            </a:lvl4pPr>
            <a:lvl5pPr marL="1828754" indent="0">
              <a:buNone/>
              <a:defRPr b="0">
                <a:latin typeface="Georgia" panose="02040502050405020303" pitchFamily="18" charset="0"/>
              </a:defRPr>
            </a:lvl5pPr>
          </a:lstStyle>
          <a:p>
            <a:pPr lvl="0"/>
            <a:r>
              <a:rPr lang="en-US" dirty="0"/>
              <a:t>Click to edit body copy</a:t>
            </a:r>
          </a:p>
        </p:txBody>
      </p:sp>
      <p:pic>
        <p:nvPicPr>
          <p:cNvPr id="9" name="Picture 8">
            <a:extLst>
              <a:ext uri="{FF2B5EF4-FFF2-40B4-BE49-F238E27FC236}">
                <a16:creationId xmlns:a16="http://schemas.microsoft.com/office/drawing/2014/main" id="{68321D4D-9146-1C44-B131-4E54FFF2BC6B}"/>
              </a:ext>
            </a:extLst>
          </p:cNvPr>
          <p:cNvPicPr>
            <a:picLocks noChangeAspect="1"/>
          </p:cNvPicPr>
          <p:nvPr userDrawn="1"/>
        </p:nvPicPr>
        <p:blipFill rotWithShape="1">
          <a:blip r:embed="rId2"/>
          <a:srcRect b="21026"/>
          <a:stretch/>
        </p:blipFill>
        <p:spPr>
          <a:xfrm>
            <a:off x="179512" y="94837"/>
            <a:ext cx="3746500" cy="2046061"/>
          </a:xfrm>
          <a:prstGeom prst="rect">
            <a:avLst/>
          </a:prstGeom>
        </p:spPr>
      </p:pic>
      <p:pic>
        <p:nvPicPr>
          <p:cNvPr id="10" name="Picture 9">
            <a:extLst>
              <a:ext uri="{FF2B5EF4-FFF2-40B4-BE49-F238E27FC236}">
                <a16:creationId xmlns:a16="http://schemas.microsoft.com/office/drawing/2014/main" id="{8D6CEDCC-9778-9A47-87D2-08202155E653}"/>
              </a:ext>
            </a:extLst>
          </p:cNvPr>
          <p:cNvPicPr>
            <a:picLocks noChangeAspect="1"/>
          </p:cNvPicPr>
          <p:nvPr userDrawn="1"/>
        </p:nvPicPr>
        <p:blipFill>
          <a:blip r:embed="rId3"/>
          <a:stretch>
            <a:fillRect/>
          </a:stretch>
        </p:blipFill>
        <p:spPr>
          <a:xfrm>
            <a:off x="6372200" y="4889500"/>
            <a:ext cx="2616200" cy="1968500"/>
          </a:xfrm>
          <a:prstGeom prst="rect">
            <a:avLst/>
          </a:prstGeom>
        </p:spPr>
      </p:pic>
    </p:spTree>
    <p:extLst>
      <p:ext uri="{BB962C8B-B14F-4D97-AF65-F5344CB8AC3E}">
        <p14:creationId xmlns:p14="http://schemas.microsoft.com/office/powerpoint/2010/main" val="1382508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D27ACE-8F8A-804C-AC0F-E93EE0DFB2FF}"/>
              </a:ext>
            </a:extLst>
          </p:cNvPr>
          <p:cNvSpPr>
            <a:spLocks noGrp="1"/>
          </p:cNvSpPr>
          <p:nvPr>
            <p:ph type="body" sz="quarter" idx="10" hasCustomPrompt="1"/>
          </p:nvPr>
        </p:nvSpPr>
        <p:spPr>
          <a:xfrm>
            <a:off x="1187454" y="836714"/>
            <a:ext cx="7129463" cy="2808659"/>
          </a:xfrm>
          <a:prstGeom prst="rect">
            <a:avLst/>
          </a:prstGeom>
        </p:spPr>
        <p:txBody>
          <a:bodyPr/>
          <a:lstStyle>
            <a:lvl1pPr marL="0" indent="0" algn="ctr">
              <a:buNone/>
              <a:defRPr sz="6600"/>
            </a:lvl1pPr>
          </a:lstStyle>
          <a:p>
            <a:pPr lvl="0"/>
            <a:r>
              <a:rPr lang="en-US" dirty="0"/>
              <a:t>Your presentation title in here</a:t>
            </a:r>
          </a:p>
        </p:txBody>
      </p:sp>
      <p:sp>
        <p:nvSpPr>
          <p:cNvPr id="4" name="Content Placeholder 7">
            <a:extLst>
              <a:ext uri="{FF2B5EF4-FFF2-40B4-BE49-F238E27FC236}">
                <a16:creationId xmlns:a16="http://schemas.microsoft.com/office/drawing/2014/main" id="{801AD3C7-9C59-D04F-BF4D-FC5339FB1706}"/>
              </a:ext>
            </a:extLst>
          </p:cNvPr>
          <p:cNvSpPr>
            <a:spLocks noGrp="1"/>
          </p:cNvSpPr>
          <p:nvPr>
            <p:ph sz="quarter" idx="12"/>
          </p:nvPr>
        </p:nvSpPr>
        <p:spPr>
          <a:xfrm>
            <a:off x="4787903" y="2349501"/>
            <a:ext cx="3960813" cy="4175125"/>
          </a:xfrm>
          <a:prstGeom prst="rect">
            <a:avLst/>
          </a:prstGeom>
        </p:spPr>
        <p:txBody>
          <a:bodyPr/>
          <a:lstStyle>
            <a:lvl1pPr marL="0" indent="0">
              <a:buNone/>
              <a:defRPr sz="2800" b="0" baseline="0">
                <a:latin typeface="Puffin Beaky"/>
              </a:defRPr>
            </a:lvl1pPr>
            <a:lvl2pPr>
              <a:defRPr sz="2400" b="0">
                <a:latin typeface="Georgia" panose="02040502050405020303" pitchFamily="18" charset="0"/>
              </a:defRPr>
            </a:lvl2pPr>
            <a:lvl3pPr>
              <a:defRPr sz="2000" b="0">
                <a:latin typeface="Georgia" panose="02040502050405020303" pitchFamily="18" charset="0"/>
              </a:defRPr>
            </a:lvl3pPr>
            <a:lvl4pPr>
              <a:defRPr sz="1800" b="0">
                <a:latin typeface="Georgia" panose="02040502050405020303" pitchFamily="18" charset="0"/>
              </a:defRPr>
            </a:lvl4pPr>
            <a:lvl5pPr>
              <a:defRPr sz="1600" b="0">
                <a:latin typeface="Georgia" panose="02040502050405020303" pitchFamily="18" charset="0"/>
              </a:defRPr>
            </a:lvl5pPr>
          </a:lstStyle>
          <a:p>
            <a:pPr lvl="0"/>
            <a:r>
              <a:rPr lang="en-US" dirty="0"/>
              <a:t>Click to edit Master text styles</a:t>
            </a:r>
          </a:p>
        </p:txBody>
      </p:sp>
      <p:sp>
        <p:nvSpPr>
          <p:cNvPr id="7" name="Content Placeholder 7">
            <a:extLst>
              <a:ext uri="{FF2B5EF4-FFF2-40B4-BE49-F238E27FC236}">
                <a16:creationId xmlns:a16="http://schemas.microsoft.com/office/drawing/2014/main" id="{1450260A-4948-A04E-A633-BCA043D8CFA3}"/>
              </a:ext>
            </a:extLst>
          </p:cNvPr>
          <p:cNvSpPr>
            <a:spLocks noGrp="1"/>
          </p:cNvSpPr>
          <p:nvPr>
            <p:ph sz="quarter" idx="13"/>
          </p:nvPr>
        </p:nvSpPr>
        <p:spPr>
          <a:xfrm>
            <a:off x="611189" y="2349501"/>
            <a:ext cx="3960813" cy="4175125"/>
          </a:xfrm>
          <a:prstGeom prst="rect">
            <a:avLst/>
          </a:prstGeom>
        </p:spPr>
        <p:txBody>
          <a:bodyPr/>
          <a:lstStyle>
            <a:lvl1pPr marL="0" indent="0">
              <a:buNone/>
              <a:defRPr sz="2800" b="0" baseline="0">
                <a:latin typeface="Puffin Beaky"/>
              </a:defRPr>
            </a:lvl1pPr>
            <a:lvl2pPr>
              <a:defRPr sz="2400" b="0">
                <a:latin typeface="Georgia" panose="02040502050405020303" pitchFamily="18" charset="0"/>
              </a:defRPr>
            </a:lvl2pPr>
            <a:lvl3pPr>
              <a:defRPr sz="2000" b="0">
                <a:latin typeface="Georgia" panose="02040502050405020303" pitchFamily="18" charset="0"/>
              </a:defRPr>
            </a:lvl3pPr>
            <a:lvl4pPr>
              <a:defRPr sz="1800" b="0">
                <a:latin typeface="Georgia" panose="02040502050405020303" pitchFamily="18" charset="0"/>
              </a:defRPr>
            </a:lvl4pPr>
            <a:lvl5pPr>
              <a:defRPr sz="1600" b="0">
                <a:latin typeface="Georgia" panose="02040502050405020303" pitchFamily="18"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2BE7C4C7-C381-BD4F-A383-11AC604C8483}"/>
              </a:ext>
            </a:extLst>
          </p:cNvPr>
          <p:cNvPicPr>
            <a:picLocks noChangeAspect="1"/>
          </p:cNvPicPr>
          <p:nvPr userDrawn="1"/>
        </p:nvPicPr>
        <p:blipFill>
          <a:blip r:embed="rId2"/>
          <a:stretch>
            <a:fillRect/>
          </a:stretch>
        </p:blipFill>
        <p:spPr>
          <a:xfrm>
            <a:off x="1778000" y="6194107"/>
            <a:ext cx="7366000" cy="457200"/>
          </a:xfrm>
          <a:prstGeom prst="rect">
            <a:avLst/>
          </a:prstGeom>
        </p:spPr>
      </p:pic>
    </p:spTree>
    <p:extLst>
      <p:ext uri="{BB962C8B-B14F-4D97-AF65-F5344CB8AC3E}">
        <p14:creationId xmlns:p14="http://schemas.microsoft.com/office/powerpoint/2010/main" val="2743706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FDBE88-8845-A74F-BDFD-8AB04AADBF0E}"/>
              </a:ext>
            </a:extLst>
          </p:cNvPr>
          <p:cNvSpPr>
            <a:spLocks noGrp="1"/>
          </p:cNvSpPr>
          <p:nvPr>
            <p:ph type="title"/>
          </p:nvPr>
        </p:nvSpPr>
        <p:spPr>
          <a:xfrm>
            <a:off x="628650" y="332657"/>
            <a:ext cx="7886700" cy="1325563"/>
          </a:xfrm>
        </p:spPr>
        <p:txBody>
          <a:bodyPr/>
          <a:lstStyle>
            <a:lvl1pPr>
              <a:defRPr sz="3600"/>
            </a:lvl1pPr>
          </a:lstStyle>
          <a:p>
            <a:r>
              <a:rPr lang="en-US" dirty="0"/>
              <a:t>Click to edit Master title style</a:t>
            </a:r>
          </a:p>
        </p:txBody>
      </p:sp>
      <p:sp>
        <p:nvSpPr>
          <p:cNvPr id="11" name="Text Placeholder 10">
            <a:extLst>
              <a:ext uri="{FF2B5EF4-FFF2-40B4-BE49-F238E27FC236}">
                <a16:creationId xmlns:a16="http://schemas.microsoft.com/office/drawing/2014/main" id="{0EA8A6C2-D07A-B24E-A4A8-9AD343E808A7}"/>
              </a:ext>
            </a:extLst>
          </p:cNvPr>
          <p:cNvSpPr>
            <a:spLocks noGrp="1"/>
          </p:cNvSpPr>
          <p:nvPr>
            <p:ph type="body" sz="quarter" idx="10"/>
          </p:nvPr>
        </p:nvSpPr>
        <p:spPr>
          <a:xfrm>
            <a:off x="628650" y="1658942"/>
            <a:ext cx="7975600" cy="2922191"/>
          </a:xfrm>
          <a:prstGeom prst="rect">
            <a:avLst/>
          </a:prstGeom>
        </p:spPr>
        <p:txBody>
          <a:bodyPr/>
          <a:lstStyle>
            <a:lvl1pPr marL="0" indent="0">
              <a:buNone/>
              <a:defRPr b="0">
                <a:latin typeface="Georgia" panose="02040502050405020303" pitchFamily="18" charset="0"/>
              </a:defRPr>
            </a:lvl1pPr>
            <a:lvl2pPr marL="457189" indent="0">
              <a:buNone/>
              <a:defRPr b="0">
                <a:latin typeface="Georgia" panose="02040502050405020303" pitchFamily="18" charset="0"/>
              </a:defRPr>
            </a:lvl2pPr>
            <a:lvl3pPr marL="914377" indent="0">
              <a:buNone/>
              <a:defRPr b="0">
                <a:latin typeface="Georgia" panose="02040502050405020303" pitchFamily="18" charset="0"/>
              </a:defRPr>
            </a:lvl3pPr>
            <a:lvl4pPr marL="1371566" indent="0">
              <a:buNone/>
              <a:defRPr b="0">
                <a:latin typeface="Georgia" panose="02040502050405020303" pitchFamily="18" charset="0"/>
              </a:defRPr>
            </a:lvl4pPr>
            <a:lvl5pPr marL="1828754" indent="0">
              <a:buNone/>
              <a:defRPr b="0">
                <a:latin typeface="Georgia"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9933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8B02-478C-CF4B-A75D-19BDEDC3BA5D}"/>
              </a:ext>
            </a:extLst>
          </p:cNvPr>
          <p:cNvSpPr>
            <a:spLocks noGrp="1"/>
          </p:cNvSpPr>
          <p:nvPr>
            <p:ph type="title"/>
          </p:nvPr>
        </p:nvSpPr>
        <p:spPr>
          <a:xfrm>
            <a:off x="395536" y="260650"/>
            <a:ext cx="7886700" cy="1325563"/>
          </a:xfrm>
        </p:spPr>
        <p:txBody>
          <a:bodyPr/>
          <a:lstStyle>
            <a:lvl1pPr algn="l">
              <a:defRPr sz="3600"/>
            </a:lvl1pPr>
          </a:lstStyle>
          <a:p>
            <a:r>
              <a:rPr lang="en-US" dirty="0"/>
              <a:t>Click to edit Master title style</a:t>
            </a:r>
          </a:p>
        </p:txBody>
      </p:sp>
      <p:sp>
        <p:nvSpPr>
          <p:cNvPr id="4" name="Text Placeholder 3">
            <a:extLst>
              <a:ext uri="{FF2B5EF4-FFF2-40B4-BE49-F238E27FC236}">
                <a16:creationId xmlns:a16="http://schemas.microsoft.com/office/drawing/2014/main" id="{B67E6D5D-79A2-F24F-AC6D-68986EA56286}"/>
              </a:ext>
            </a:extLst>
          </p:cNvPr>
          <p:cNvSpPr>
            <a:spLocks noGrp="1"/>
          </p:cNvSpPr>
          <p:nvPr>
            <p:ph type="body" sz="quarter" idx="10"/>
          </p:nvPr>
        </p:nvSpPr>
        <p:spPr>
          <a:xfrm>
            <a:off x="395288" y="1585914"/>
            <a:ext cx="7886700" cy="763586"/>
          </a:xfrm>
          <a:prstGeom prst="rect">
            <a:avLst/>
          </a:prstGeom>
        </p:spPr>
        <p:txBody>
          <a:bodyPr/>
          <a:lstStyle>
            <a:lvl1pPr marL="0" indent="0">
              <a:buNone/>
              <a:defRPr sz="2800" b="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5" name="Text Placeholder 6">
            <a:extLst>
              <a:ext uri="{FF2B5EF4-FFF2-40B4-BE49-F238E27FC236}">
                <a16:creationId xmlns:a16="http://schemas.microsoft.com/office/drawing/2014/main" id="{A9E71E23-3D7E-8F45-B3E4-6D8A75BCF569}"/>
              </a:ext>
            </a:extLst>
          </p:cNvPr>
          <p:cNvSpPr>
            <a:spLocks noGrp="1"/>
          </p:cNvSpPr>
          <p:nvPr>
            <p:ph type="body" sz="quarter" idx="11" hasCustomPrompt="1"/>
          </p:nvPr>
        </p:nvSpPr>
        <p:spPr>
          <a:xfrm>
            <a:off x="395288" y="2368192"/>
            <a:ext cx="8280400" cy="3024188"/>
          </a:xfrm>
          <a:prstGeom prst="rect">
            <a:avLst/>
          </a:prstGeom>
        </p:spPr>
        <p:txBody>
          <a:bodyPr/>
          <a:lstStyle>
            <a:lvl1pPr marL="0" indent="0">
              <a:buNone/>
              <a:defRPr sz="2000" b="0">
                <a:latin typeface="Georgia" panose="02040502050405020303" pitchFamily="18" charset="0"/>
              </a:defRPr>
            </a:lvl1pPr>
            <a:lvl2pPr marL="457189" indent="0">
              <a:buNone/>
              <a:defRPr b="0">
                <a:latin typeface="Georgia" panose="02040502050405020303" pitchFamily="18" charset="0"/>
              </a:defRPr>
            </a:lvl2pPr>
            <a:lvl3pPr marL="914377" indent="0">
              <a:buNone/>
              <a:defRPr b="0">
                <a:latin typeface="Georgia" panose="02040502050405020303" pitchFamily="18" charset="0"/>
              </a:defRPr>
            </a:lvl3pPr>
            <a:lvl4pPr marL="1371566" indent="0">
              <a:buNone/>
              <a:defRPr b="0">
                <a:latin typeface="Georgia" panose="02040502050405020303" pitchFamily="18" charset="0"/>
              </a:defRPr>
            </a:lvl4pPr>
            <a:lvl5pPr marL="1828754" indent="0">
              <a:buNone/>
              <a:defRPr b="0">
                <a:latin typeface="Georgia" panose="02040502050405020303" pitchFamily="18" charset="0"/>
              </a:defRPr>
            </a:lvl5pPr>
          </a:lstStyle>
          <a:p>
            <a:pPr lvl="0"/>
            <a:r>
              <a:rPr lang="en-US" dirty="0"/>
              <a:t>Click to edit body copy</a:t>
            </a:r>
          </a:p>
        </p:txBody>
      </p:sp>
      <p:pic>
        <p:nvPicPr>
          <p:cNvPr id="7" name="Picture 6">
            <a:extLst>
              <a:ext uri="{FF2B5EF4-FFF2-40B4-BE49-F238E27FC236}">
                <a16:creationId xmlns:a16="http://schemas.microsoft.com/office/drawing/2014/main" id="{8759E49C-5325-C249-8A6C-37A768A4C1BD}"/>
              </a:ext>
            </a:extLst>
          </p:cNvPr>
          <p:cNvPicPr>
            <a:picLocks noChangeAspect="1"/>
          </p:cNvPicPr>
          <p:nvPr userDrawn="1"/>
        </p:nvPicPr>
        <p:blipFill>
          <a:blip r:embed="rId2"/>
          <a:stretch>
            <a:fillRect/>
          </a:stretch>
        </p:blipFill>
        <p:spPr>
          <a:xfrm>
            <a:off x="6527800" y="5013176"/>
            <a:ext cx="2616200" cy="1968500"/>
          </a:xfrm>
          <a:prstGeom prst="rect">
            <a:avLst/>
          </a:prstGeom>
        </p:spPr>
      </p:pic>
    </p:spTree>
    <p:extLst>
      <p:ext uri="{BB962C8B-B14F-4D97-AF65-F5344CB8AC3E}">
        <p14:creationId xmlns:p14="http://schemas.microsoft.com/office/powerpoint/2010/main" val="104176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8B02-478C-CF4B-A75D-19BDEDC3BA5D}"/>
              </a:ext>
            </a:extLst>
          </p:cNvPr>
          <p:cNvSpPr>
            <a:spLocks noGrp="1"/>
          </p:cNvSpPr>
          <p:nvPr>
            <p:ph type="title"/>
          </p:nvPr>
        </p:nvSpPr>
        <p:spPr>
          <a:xfrm>
            <a:off x="395536" y="260650"/>
            <a:ext cx="7886700" cy="1325563"/>
          </a:xfrm>
        </p:spPr>
        <p:txBody>
          <a:bodyPr/>
          <a:lstStyle>
            <a:lvl1pPr algn="l">
              <a:defRPr sz="3600"/>
            </a:lvl1pPr>
          </a:lstStyle>
          <a:p>
            <a:r>
              <a:rPr lang="en-US" dirty="0"/>
              <a:t>Click to edit Master title style</a:t>
            </a:r>
          </a:p>
        </p:txBody>
      </p:sp>
      <p:sp>
        <p:nvSpPr>
          <p:cNvPr id="4" name="Text Placeholder 3">
            <a:extLst>
              <a:ext uri="{FF2B5EF4-FFF2-40B4-BE49-F238E27FC236}">
                <a16:creationId xmlns:a16="http://schemas.microsoft.com/office/drawing/2014/main" id="{B67E6D5D-79A2-F24F-AC6D-68986EA56286}"/>
              </a:ext>
            </a:extLst>
          </p:cNvPr>
          <p:cNvSpPr>
            <a:spLocks noGrp="1"/>
          </p:cNvSpPr>
          <p:nvPr>
            <p:ph type="body" sz="quarter" idx="10"/>
          </p:nvPr>
        </p:nvSpPr>
        <p:spPr>
          <a:xfrm>
            <a:off x="395288" y="1585914"/>
            <a:ext cx="7886700" cy="763586"/>
          </a:xfrm>
          <a:prstGeom prst="rect">
            <a:avLst/>
          </a:prstGeom>
        </p:spPr>
        <p:txBody>
          <a:bodyPr/>
          <a:lstStyle>
            <a:lvl1pPr marL="0" indent="0">
              <a:buNone/>
              <a:defRPr sz="2800" b="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5" name="Text Placeholder 6">
            <a:extLst>
              <a:ext uri="{FF2B5EF4-FFF2-40B4-BE49-F238E27FC236}">
                <a16:creationId xmlns:a16="http://schemas.microsoft.com/office/drawing/2014/main" id="{A9E71E23-3D7E-8F45-B3E4-6D8A75BCF569}"/>
              </a:ext>
            </a:extLst>
          </p:cNvPr>
          <p:cNvSpPr>
            <a:spLocks noGrp="1"/>
          </p:cNvSpPr>
          <p:nvPr>
            <p:ph type="body" sz="quarter" idx="11" hasCustomPrompt="1"/>
          </p:nvPr>
        </p:nvSpPr>
        <p:spPr>
          <a:xfrm>
            <a:off x="395288" y="2368192"/>
            <a:ext cx="8280400" cy="3024188"/>
          </a:xfrm>
          <a:prstGeom prst="rect">
            <a:avLst/>
          </a:prstGeom>
        </p:spPr>
        <p:txBody>
          <a:bodyPr/>
          <a:lstStyle>
            <a:lvl1pPr marL="0" indent="0">
              <a:buNone/>
              <a:defRPr sz="2000" b="0">
                <a:latin typeface="Georgia" panose="02040502050405020303" pitchFamily="18" charset="0"/>
              </a:defRPr>
            </a:lvl1pPr>
            <a:lvl2pPr marL="457189" indent="0">
              <a:buNone/>
              <a:defRPr b="0">
                <a:latin typeface="Georgia" panose="02040502050405020303" pitchFamily="18" charset="0"/>
              </a:defRPr>
            </a:lvl2pPr>
            <a:lvl3pPr marL="914377" indent="0">
              <a:buNone/>
              <a:defRPr b="0">
                <a:latin typeface="Georgia" panose="02040502050405020303" pitchFamily="18" charset="0"/>
              </a:defRPr>
            </a:lvl3pPr>
            <a:lvl4pPr marL="1371566" indent="0">
              <a:buNone/>
              <a:defRPr b="0">
                <a:latin typeface="Georgia" panose="02040502050405020303" pitchFamily="18" charset="0"/>
              </a:defRPr>
            </a:lvl4pPr>
            <a:lvl5pPr marL="1828754" indent="0">
              <a:buNone/>
              <a:defRPr b="0">
                <a:latin typeface="Georgia" panose="02040502050405020303" pitchFamily="18" charset="0"/>
              </a:defRPr>
            </a:lvl5pPr>
          </a:lstStyle>
          <a:p>
            <a:pPr lvl="0"/>
            <a:r>
              <a:rPr lang="en-US" dirty="0"/>
              <a:t>Click to edit body copy</a:t>
            </a:r>
          </a:p>
        </p:txBody>
      </p:sp>
      <p:pic>
        <p:nvPicPr>
          <p:cNvPr id="6" name="Picture 5">
            <a:extLst>
              <a:ext uri="{FF2B5EF4-FFF2-40B4-BE49-F238E27FC236}">
                <a16:creationId xmlns:a16="http://schemas.microsoft.com/office/drawing/2014/main" id="{F6A4E381-DE16-2D4A-A891-FE5BA8DF6B96}"/>
              </a:ext>
            </a:extLst>
          </p:cNvPr>
          <p:cNvPicPr>
            <a:picLocks noChangeAspect="1"/>
          </p:cNvPicPr>
          <p:nvPr userDrawn="1"/>
        </p:nvPicPr>
        <p:blipFill>
          <a:blip r:embed="rId2"/>
          <a:stretch>
            <a:fillRect/>
          </a:stretch>
        </p:blipFill>
        <p:spPr>
          <a:xfrm>
            <a:off x="8224838" y="5589240"/>
            <a:ext cx="901700" cy="1282700"/>
          </a:xfrm>
          <a:prstGeom prst="rect">
            <a:avLst/>
          </a:prstGeom>
        </p:spPr>
      </p:pic>
    </p:spTree>
    <p:extLst>
      <p:ext uri="{BB962C8B-B14F-4D97-AF65-F5344CB8AC3E}">
        <p14:creationId xmlns:p14="http://schemas.microsoft.com/office/powerpoint/2010/main" val="479415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E8D7E-E90B-F14A-951F-9CC1B7E3CC51}"/>
              </a:ext>
            </a:extLst>
          </p:cNvPr>
          <p:cNvSpPr>
            <a:spLocks noGrp="1"/>
          </p:cNvSpPr>
          <p:nvPr>
            <p:ph type="title" hasCustomPrompt="1"/>
          </p:nvPr>
        </p:nvSpPr>
        <p:spPr>
          <a:xfrm>
            <a:off x="323528" y="365125"/>
            <a:ext cx="7543750" cy="831626"/>
          </a:xfrm>
          <a:prstGeom prst="rect">
            <a:avLst/>
          </a:prstGeom>
        </p:spPr>
        <p:txBody>
          <a:bodyPr/>
          <a:lstStyle>
            <a:lvl1pPr algn="l">
              <a:defRPr sz="3600"/>
            </a:lvl1pPr>
          </a:lstStyle>
          <a:p>
            <a:r>
              <a:rPr lang="en-US" dirty="0"/>
              <a:t>Click to edit heading</a:t>
            </a:r>
          </a:p>
        </p:txBody>
      </p:sp>
      <p:sp>
        <p:nvSpPr>
          <p:cNvPr id="5" name="Text Placeholder 4">
            <a:extLst>
              <a:ext uri="{FF2B5EF4-FFF2-40B4-BE49-F238E27FC236}">
                <a16:creationId xmlns:a16="http://schemas.microsoft.com/office/drawing/2014/main" id="{49AD46DD-DDDD-074D-B616-1FF8020DFF0C}"/>
              </a:ext>
            </a:extLst>
          </p:cNvPr>
          <p:cNvSpPr>
            <a:spLocks noGrp="1"/>
          </p:cNvSpPr>
          <p:nvPr>
            <p:ph type="body" sz="quarter" idx="10" hasCustomPrompt="1"/>
          </p:nvPr>
        </p:nvSpPr>
        <p:spPr>
          <a:xfrm>
            <a:off x="323535" y="1341442"/>
            <a:ext cx="8264525" cy="575395"/>
          </a:xfrm>
          <a:prstGeom prst="rect">
            <a:avLst/>
          </a:prstGeom>
        </p:spPr>
        <p:txBody>
          <a:bodyPr/>
          <a:lstStyle>
            <a:lvl1pPr marL="0" indent="0">
              <a:buFont typeface="Arial" panose="020B0604020202020204" pitchFamily="34" charset="0"/>
              <a:buNone/>
              <a:defRPr sz="2800" b="0"/>
            </a:lvl1pPr>
            <a:lvl2pPr marL="457189" indent="0">
              <a:buNone/>
              <a:defRPr b="0"/>
            </a:lvl2pPr>
            <a:lvl3pPr marL="914377" indent="0">
              <a:buNone/>
              <a:defRPr b="0"/>
            </a:lvl3pPr>
            <a:lvl4pPr marL="1371566" indent="0">
              <a:buNone/>
              <a:defRPr b="0"/>
            </a:lvl4pPr>
            <a:lvl5pPr marL="1828754" indent="0">
              <a:buNone/>
              <a:defRPr b="0"/>
            </a:lvl5pPr>
          </a:lstStyle>
          <a:p>
            <a:pPr lvl="0"/>
            <a:r>
              <a:rPr lang="en-US" dirty="0"/>
              <a:t>Click to edit subheading</a:t>
            </a:r>
          </a:p>
        </p:txBody>
      </p:sp>
      <p:sp>
        <p:nvSpPr>
          <p:cNvPr id="7" name="Text Placeholder 6">
            <a:extLst>
              <a:ext uri="{FF2B5EF4-FFF2-40B4-BE49-F238E27FC236}">
                <a16:creationId xmlns:a16="http://schemas.microsoft.com/office/drawing/2014/main" id="{23C803BE-59DB-364E-93FA-1B67C3517F04}"/>
              </a:ext>
            </a:extLst>
          </p:cNvPr>
          <p:cNvSpPr>
            <a:spLocks noGrp="1"/>
          </p:cNvSpPr>
          <p:nvPr>
            <p:ph type="body" sz="quarter" idx="11" hasCustomPrompt="1"/>
          </p:nvPr>
        </p:nvSpPr>
        <p:spPr>
          <a:xfrm>
            <a:off x="323850" y="2060576"/>
            <a:ext cx="8280400" cy="3024188"/>
          </a:xfrm>
          <a:prstGeom prst="rect">
            <a:avLst/>
          </a:prstGeom>
        </p:spPr>
        <p:txBody>
          <a:bodyPr/>
          <a:lstStyle>
            <a:lvl1pPr marL="0" indent="0">
              <a:buNone/>
              <a:defRPr sz="2000" b="0">
                <a:latin typeface="Georgia" panose="02040502050405020303" pitchFamily="18" charset="0"/>
              </a:defRPr>
            </a:lvl1pPr>
            <a:lvl2pPr marL="457189" indent="0">
              <a:buNone/>
              <a:defRPr b="0">
                <a:latin typeface="Georgia" panose="02040502050405020303" pitchFamily="18" charset="0"/>
              </a:defRPr>
            </a:lvl2pPr>
            <a:lvl3pPr marL="914377" indent="0">
              <a:buNone/>
              <a:defRPr b="0">
                <a:latin typeface="Georgia" panose="02040502050405020303" pitchFamily="18" charset="0"/>
              </a:defRPr>
            </a:lvl3pPr>
            <a:lvl4pPr marL="1371566" indent="0">
              <a:buNone/>
              <a:defRPr b="0">
                <a:latin typeface="Georgia" panose="02040502050405020303" pitchFamily="18" charset="0"/>
              </a:defRPr>
            </a:lvl4pPr>
            <a:lvl5pPr marL="1828754" indent="0">
              <a:buNone/>
              <a:defRPr b="0">
                <a:latin typeface="Georgia" panose="02040502050405020303" pitchFamily="18" charset="0"/>
              </a:defRPr>
            </a:lvl5pPr>
          </a:lstStyle>
          <a:p>
            <a:pPr lvl="0"/>
            <a:r>
              <a:rPr lang="en-US" dirty="0"/>
              <a:t>Click to edit body copy</a:t>
            </a:r>
          </a:p>
        </p:txBody>
      </p:sp>
      <p:pic>
        <p:nvPicPr>
          <p:cNvPr id="6" name="Picture 5">
            <a:extLst>
              <a:ext uri="{FF2B5EF4-FFF2-40B4-BE49-F238E27FC236}">
                <a16:creationId xmlns:a16="http://schemas.microsoft.com/office/drawing/2014/main" id="{7B56832B-7783-D641-A1E1-FFEA2AC3E07B}"/>
              </a:ext>
            </a:extLst>
          </p:cNvPr>
          <p:cNvPicPr>
            <a:picLocks noChangeAspect="1"/>
          </p:cNvPicPr>
          <p:nvPr userDrawn="1"/>
        </p:nvPicPr>
        <p:blipFill>
          <a:blip r:embed="rId2"/>
          <a:stretch>
            <a:fillRect/>
          </a:stretch>
        </p:blipFill>
        <p:spPr>
          <a:xfrm>
            <a:off x="1800129" y="6237312"/>
            <a:ext cx="7366000" cy="381000"/>
          </a:xfrm>
          <a:prstGeom prst="rect">
            <a:avLst/>
          </a:prstGeom>
        </p:spPr>
      </p:pic>
    </p:spTree>
    <p:extLst>
      <p:ext uri="{BB962C8B-B14F-4D97-AF65-F5344CB8AC3E}">
        <p14:creationId xmlns:p14="http://schemas.microsoft.com/office/powerpoint/2010/main" val="167137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E8D7E-E90B-F14A-951F-9CC1B7E3CC51}"/>
              </a:ext>
            </a:extLst>
          </p:cNvPr>
          <p:cNvSpPr>
            <a:spLocks noGrp="1"/>
          </p:cNvSpPr>
          <p:nvPr>
            <p:ph type="title" hasCustomPrompt="1"/>
          </p:nvPr>
        </p:nvSpPr>
        <p:spPr>
          <a:xfrm>
            <a:off x="323528" y="365125"/>
            <a:ext cx="7543750" cy="831626"/>
          </a:xfrm>
          <a:prstGeom prst="rect">
            <a:avLst/>
          </a:prstGeom>
        </p:spPr>
        <p:txBody>
          <a:bodyPr/>
          <a:lstStyle>
            <a:lvl1pPr algn="l">
              <a:defRPr sz="3600"/>
            </a:lvl1pPr>
          </a:lstStyle>
          <a:p>
            <a:r>
              <a:rPr lang="en-US" dirty="0"/>
              <a:t>Click to edit heading</a:t>
            </a:r>
          </a:p>
        </p:txBody>
      </p:sp>
      <p:sp>
        <p:nvSpPr>
          <p:cNvPr id="5" name="Text Placeholder 4">
            <a:extLst>
              <a:ext uri="{FF2B5EF4-FFF2-40B4-BE49-F238E27FC236}">
                <a16:creationId xmlns:a16="http://schemas.microsoft.com/office/drawing/2014/main" id="{49AD46DD-DDDD-074D-B616-1FF8020DFF0C}"/>
              </a:ext>
            </a:extLst>
          </p:cNvPr>
          <p:cNvSpPr>
            <a:spLocks noGrp="1"/>
          </p:cNvSpPr>
          <p:nvPr>
            <p:ph type="body" sz="quarter" idx="10" hasCustomPrompt="1"/>
          </p:nvPr>
        </p:nvSpPr>
        <p:spPr>
          <a:xfrm>
            <a:off x="323535" y="1341442"/>
            <a:ext cx="8264525" cy="575395"/>
          </a:xfrm>
          <a:prstGeom prst="rect">
            <a:avLst/>
          </a:prstGeom>
        </p:spPr>
        <p:txBody>
          <a:bodyPr/>
          <a:lstStyle>
            <a:lvl1pPr marL="0" indent="0">
              <a:buFont typeface="Arial" panose="020B0604020202020204" pitchFamily="34" charset="0"/>
              <a:buNone/>
              <a:defRPr sz="2800" b="0"/>
            </a:lvl1pPr>
            <a:lvl2pPr marL="457189" indent="0">
              <a:buNone/>
              <a:defRPr b="0"/>
            </a:lvl2pPr>
            <a:lvl3pPr marL="914377" indent="0">
              <a:buNone/>
              <a:defRPr b="0"/>
            </a:lvl3pPr>
            <a:lvl4pPr marL="1371566" indent="0">
              <a:buNone/>
              <a:defRPr b="0"/>
            </a:lvl4pPr>
            <a:lvl5pPr marL="1828754" indent="0">
              <a:buNone/>
              <a:defRPr b="0"/>
            </a:lvl5pPr>
          </a:lstStyle>
          <a:p>
            <a:pPr lvl="0"/>
            <a:r>
              <a:rPr lang="en-US" dirty="0"/>
              <a:t>Click to edit subheading</a:t>
            </a:r>
          </a:p>
        </p:txBody>
      </p:sp>
      <p:sp>
        <p:nvSpPr>
          <p:cNvPr id="7" name="Text Placeholder 6">
            <a:extLst>
              <a:ext uri="{FF2B5EF4-FFF2-40B4-BE49-F238E27FC236}">
                <a16:creationId xmlns:a16="http://schemas.microsoft.com/office/drawing/2014/main" id="{23C803BE-59DB-364E-93FA-1B67C3517F04}"/>
              </a:ext>
            </a:extLst>
          </p:cNvPr>
          <p:cNvSpPr>
            <a:spLocks noGrp="1"/>
          </p:cNvSpPr>
          <p:nvPr>
            <p:ph type="body" sz="quarter" idx="11" hasCustomPrompt="1"/>
          </p:nvPr>
        </p:nvSpPr>
        <p:spPr>
          <a:xfrm>
            <a:off x="323850" y="2060576"/>
            <a:ext cx="8280400" cy="3024188"/>
          </a:xfrm>
          <a:prstGeom prst="rect">
            <a:avLst/>
          </a:prstGeom>
        </p:spPr>
        <p:txBody>
          <a:bodyPr/>
          <a:lstStyle>
            <a:lvl1pPr marL="0" indent="0">
              <a:buNone/>
              <a:defRPr sz="2000" b="0">
                <a:latin typeface="Georgia" panose="02040502050405020303" pitchFamily="18" charset="0"/>
              </a:defRPr>
            </a:lvl1pPr>
            <a:lvl2pPr marL="457189" indent="0">
              <a:buNone/>
              <a:defRPr b="0">
                <a:latin typeface="Georgia" panose="02040502050405020303" pitchFamily="18" charset="0"/>
              </a:defRPr>
            </a:lvl2pPr>
            <a:lvl3pPr marL="914377" indent="0">
              <a:buNone/>
              <a:defRPr b="0">
                <a:latin typeface="Georgia" panose="02040502050405020303" pitchFamily="18" charset="0"/>
              </a:defRPr>
            </a:lvl3pPr>
            <a:lvl4pPr marL="1371566" indent="0">
              <a:buNone/>
              <a:defRPr b="0">
                <a:latin typeface="Georgia" panose="02040502050405020303" pitchFamily="18" charset="0"/>
              </a:defRPr>
            </a:lvl4pPr>
            <a:lvl5pPr marL="1828754" indent="0">
              <a:buNone/>
              <a:defRPr b="0">
                <a:latin typeface="Georgia" panose="02040502050405020303" pitchFamily="18" charset="0"/>
              </a:defRPr>
            </a:lvl5pPr>
          </a:lstStyle>
          <a:p>
            <a:pPr lvl="0"/>
            <a:r>
              <a:rPr lang="en-US" dirty="0"/>
              <a:t>Click to edit body copy</a:t>
            </a:r>
          </a:p>
        </p:txBody>
      </p:sp>
      <p:pic>
        <p:nvPicPr>
          <p:cNvPr id="6" name="Picture 5">
            <a:extLst>
              <a:ext uri="{FF2B5EF4-FFF2-40B4-BE49-F238E27FC236}">
                <a16:creationId xmlns:a16="http://schemas.microsoft.com/office/drawing/2014/main" id="{744EA43A-539E-3C44-873A-EB156B36FD70}"/>
              </a:ext>
            </a:extLst>
          </p:cNvPr>
          <p:cNvPicPr>
            <a:picLocks noChangeAspect="1"/>
          </p:cNvPicPr>
          <p:nvPr userDrawn="1"/>
        </p:nvPicPr>
        <p:blipFill>
          <a:blip r:embed="rId2"/>
          <a:stretch>
            <a:fillRect/>
          </a:stretch>
        </p:blipFill>
        <p:spPr>
          <a:xfrm>
            <a:off x="6527800" y="5013176"/>
            <a:ext cx="2616200" cy="1968500"/>
          </a:xfrm>
          <a:prstGeom prst="rect">
            <a:avLst/>
          </a:prstGeom>
        </p:spPr>
      </p:pic>
    </p:spTree>
    <p:extLst>
      <p:ext uri="{BB962C8B-B14F-4D97-AF65-F5344CB8AC3E}">
        <p14:creationId xmlns:p14="http://schemas.microsoft.com/office/powerpoint/2010/main" val="2045026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28000">
              <a:schemeClr val="bg1"/>
            </a:gs>
            <a:gs pos="0">
              <a:schemeClr val="bg1"/>
            </a:gs>
            <a:gs pos="28000">
              <a:srgbClr val="FAD716"/>
            </a:gs>
            <a:gs pos="100000">
              <a:srgbClr val="FAD716"/>
            </a:gs>
          </a:gsLst>
          <a:lin ang="162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E8D7E-E90B-F14A-951F-9CC1B7E3CC51}"/>
              </a:ext>
            </a:extLst>
          </p:cNvPr>
          <p:cNvSpPr>
            <a:spLocks noGrp="1"/>
          </p:cNvSpPr>
          <p:nvPr>
            <p:ph type="title" hasCustomPrompt="1"/>
          </p:nvPr>
        </p:nvSpPr>
        <p:spPr>
          <a:xfrm>
            <a:off x="323528" y="365125"/>
            <a:ext cx="7543750" cy="831626"/>
          </a:xfrm>
          <a:prstGeom prst="rect">
            <a:avLst/>
          </a:prstGeom>
        </p:spPr>
        <p:txBody>
          <a:bodyPr/>
          <a:lstStyle>
            <a:lvl1pPr algn="l">
              <a:defRPr sz="3600"/>
            </a:lvl1pPr>
          </a:lstStyle>
          <a:p>
            <a:r>
              <a:rPr lang="en-US" dirty="0"/>
              <a:t>Click to edit heading</a:t>
            </a:r>
          </a:p>
        </p:txBody>
      </p:sp>
      <p:sp>
        <p:nvSpPr>
          <p:cNvPr id="5" name="Text Placeholder 4">
            <a:extLst>
              <a:ext uri="{FF2B5EF4-FFF2-40B4-BE49-F238E27FC236}">
                <a16:creationId xmlns:a16="http://schemas.microsoft.com/office/drawing/2014/main" id="{49AD46DD-DDDD-074D-B616-1FF8020DFF0C}"/>
              </a:ext>
            </a:extLst>
          </p:cNvPr>
          <p:cNvSpPr>
            <a:spLocks noGrp="1"/>
          </p:cNvSpPr>
          <p:nvPr>
            <p:ph type="body" sz="quarter" idx="10" hasCustomPrompt="1"/>
          </p:nvPr>
        </p:nvSpPr>
        <p:spPr>
          <a:xfrm>
            <a:off x="323535" y="1341442"/>
            <a:ext cx="8264525" cy="575395"/>
          </a:xfrm>
          <a:prstGeom prst="rect">
            <a:avLst/>
          </a:prstGeom>
        </p:spPr>
        <p:txBody>
          <a:bodyPr/>
          <a:lstStyle>
            <a:lvl1pPr marL="0" indent="0">
              <a:buFont typeface="Arial" panose="020B0604020202020204" pitchFamily="34" charset="0"/>
              <a:buNone/>
              <a:defRPr sz="2800" b="0"/>
            </a:lvl1pPr>
            <a:lvl2pPr marL="457189" indent="0">
              <a:buNone/>
              <a:defRPr b="0"/>
            </a:lvl2pPr>
            <a:lvl3pPr marL="914377" indent="0">
              <a:buNone/>
              <a:defRPr b="0"/>
            </a:lvl3pPr>
            <a:lvl4pPr marL="1371566" indent="0">
              <a:buNone/>
              <a:defRPr b="0"/>
            </a:lvl4pPr>
            <a:lvl5pPr marL="1828754" indent="0">
              <a:buNone/>
              <a:defRPr b="0"/>
            </a:lvl5pPr>
          </a:lstStyle>
          <a:p>
            <a:pPr lvl="0"/>
            <a:r>
              <a:rPr lang="en-US" dirty="0"/>
              <a:t>Click to edit subheading</a:t>
            </a:r>
          </a:p>
        </p:txBody>
      </p:sp>
      <p:sp>
        <p:nvSpPr>
          <p:cNvPr id="7" name="Text Placeholder 6">
            <a:extLst>
              <a:ext uri="{FF2B5EF4-FFF2-40B4-BE49-F238E27FC236}">
                <a16:creationId xmlns:a16="http://schemas.microsoft.com/office/drawing/2014/main" id="{23C803BE-59DB-364E-93FA-1B67C3517F04}"/>
              </a:ext>
            </a:extLst>
          </p:cNvPr>
          <p:cNvSpPr>
            <a:spLocks noGrp="1"/>
          </p:cNvSpPr>
          <p:nvPr>
            <p:ph type="body" sz="quarter" idx="11" hasCustomPrompt="1"/>
          </p:nvPr>
        </p:nvSpPr>
        <p:spPr>
          <a:xfrm>
            <a:off x="323850" y="2060576"/>
            <a:ext cx="8280400" cy="3024188"/>
          </a:xfrm>
          <a:prstGeom prst="rect">
            <a:avLst/>
          </a:prstGeom>
        </p:spPr>
        <p:txBody>
          <a:bodyPr/>
          <a:lstStyle>
            <a:lvl1pPr marL="0" indent="0">
              <a:buNone/>
              <a:defRPr sz="2000" b="0">
                <a:latin typeface="Georgia" panose="02040502050405020303" pitchFamily="18" charset="0"/>
              </a:defRPr>
            </a:lvl1pPr>
            <a:lvl2pPr marL="457189" indent="0">
              <a:buNone/>
              <a:defRPr b="0">
                <a:latin typeface="Georgia" panose="02040502050405020303" pitchFamily="18" charset="0"/>
              </a:defRPr>
            </a:lvl2pPr>
            <a:lvl3pPr marL="914377" indent="0">
              <a:buNone/>
              <a:defRPr b="0">
                <a:latin typeface="Georgia" panose="02040502050405020303" pitchFamily="18" charset="0"/>
              </a:defRPr>
            </a:lvl3pPr>
            <a:lvl4pPr marL="1371566" indent="0">
              <a:buNone/>
              <a:defRPr b="0">
                <a:latin typeface="Georgia" panose="02040502050405020303" pitchFamily="18" charset="0"/>
              </a:defRPr>
            </a:lvl4pPr>
            <a:lvl5pPr marL="1828754" indent="0">
              <a:buNone/>
              <a:defRPr b="0">
                <a:latin typeface="Georgia" panose="02040502050405020303" pitchFamily="18" charset="0"/>
              </a:defRPr>
            </a:lvl5pPr>
          </a:lstStyle>
          <a:p>
            <a:pPr lvl="0"/>
            <a:r>
              <a:rPr lang="en-US" dirty="0"/>
              <a:t>Click to edit body copy</a:t>
            </a:r>
          </a:p>
        </p:txBody>
      </p:sp>
      <p:pic>
        <p:nvPicPr>
          <p:cNvPr id="2" name="Picture 1">
            <a:extLst>
              <a:ext uri="{FF2B5EF4-FFF2-40B4-BE49-F238E27FC236}">
                <a16:creationId xmlns:a16="http://schemas.microsoft.com/office/drawing/2014/main" id="{492A8310-D7C2-5F4E-80BE-D5633A867B88}"/>
              </a:ext>
            </a:extLst>
          </p:cNvPr>
          <p:cNvPicPr>
            <a:picLocks noChangeAspect="1"/>
          </p:cNvPicPr>
          <p:nvPr userDrawn="1"/>
        </p:nvPicPr>
        <p:blipFill rotWithShape="1">
          <a:blip r:embed="rId2"/>
          <a:srcRect l="4738" t="43076"/>
          <a:stretch/>
        </p:blipFill>
        <p:spPr>
          <a:xfrm>
            <a:off x="0" y="-1"/>
            <a:ext cx="3629472" cy="1026573"/>
          </a:xfrm>
          <a:prstGeom prst="rect">
            <a:avLst/>
          </a:prstGeom>
        </p:spPr>
      </p:pic>
    </p:spTree>
    <p:extLst>
      <p:ext uri="{BB962C8B-B14F-4D97-AF65-F5344CB8AC3E}">
        <p14:creationId xmlns:p14="http://schemas.microsoft.com/office/powerpoint/2010/main" val="351109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E8D7E-E90B-F14A-951F-9CC1B7E3CC51}"/>
              </a:ext>
            </a:extLst>
          </p:cNvPr>
          <p:cNvSpPr>
            <a:spLocks noGrp="1"/>
          </p:cNvSpPr>
          <p:nvPr>
            <p:ph type="title" hasCustomPrompt="1"/>
          </p:nvPr>
        </p:nvSpPr>
        <p:spPr>
          <a:xfrm>
            <a:off x="323528" y="365125"/>
            <a:ext cx="7543750" cy="831626"/>
          </a:xfrm>
          <a:prstGeom prst="rect">
            <a:avLst/>
          </a:prstGeom>
        </p:spPr>
        <p:txBody>
          <a:bodyPr/>
          <a:lstStyle>
            <a:lvl1pPr algn="l">
              <a:defRPr sz="3600"/>
            </a:lvl1pPr>
          </a:lstStyle>
          <a:p>
            <a:r>
              <a:rPr lang="en-US" dirty="0"/>
              <a:t>Click to edit heading</a:t>
            </a:r>
          </a:p>
        </p:txBody>
      </p:sp>
      <p:sp>
        <p:nvSpPr>
          <p:cNvPr id="5" name="Text Placeholder 4">
            <a:extLst>
              <a:ext uri="{FF2B5EF4-FFF2-40B4-BE49-F238E27FC236}">
                <a16:creationId xmlns:a16="http://schemas.microsoft.com/office/drawing/2014/main" id="{49AD46DD-DDDD-074D-B616-1FF8020DFF0C}"/>
              </a:ext>
            </a:extLst>
          </p:cNvPr>
          <p:cNvSpPr>
            <a:spLocks noGrp="1"/>
          </p:cNvSpPr>
          <p:nvPr>
            <p:ph type="body" sz="quarter" idx="10" hasCustomPrompt="1"/>
          </p:nvPr>
        </p:nvSpPr>
        <p:spPr>
          <a:xfrm>
            <a:off x="323535" y="1341442"/>
            <a:ext cx="8264525" cy="575395"/>
          </a:xfrm>
          <a:prstGeom prst="rect">
            <a:avLst/>
          </a:prstGeom>
        </p:spPr>
        <p:txBody>
          <a:bodyPr/>
          <a:lstStyle>
            <a:lvl1pPr marL="0" indent="0">
              <a:buFont typeface="Arial" panose="020B0604020202020204" pitchFamily="34" charset="0"/>
              <a:buNone/>
              <a:defRPr sz="2800" b="0"/>
            </a:lvl1pPr>
            <a:lvl2pPr marL="457189" indent="0">
              <a:buNone/>
              <a:defRPr b="0"/>
            </a:lvl2pPr>
            <a:lvl3pPr marL="914377" indent="0">
              <a:buNone/>
              <a:defRPr b="0"/>
            </a:lvl3pPr>
            <a:lvl4pPr marL="1371566" indent="0">
              <a:buNone/>
              <a:defRPr b="0"/>
            </a:lvl4pPr>
            <a:lvl5pPr marL="1828754" indent="0">
              <a:buNone/>
              <a:defRPr b="0"/>
            </a:lvl5pPr>
          </a:lstStyle>
          <a:p>
            <a:pPr lvl="0"/>
            <a:r>
              <a:rPr lang="en-US" dirty="0"/>
              <a:t>Click to edit subheading</a:t>
            </a:r>
          </a:p>
        </p:txBody>
      </p:sp>
      <p:sp>
        <p:nvSpPr>
          <p:cNvPr id="7" name="Text Placeholder 6">
            <a:extLst>
              <a:ext uri="{FF2B5EF4-FFF2-40B4-BE49-F238E27FC236}">
                <a16:creationId xmlns:a16="http://schemas.microsoft.com/office/drawing/2014/main" id="{23C803BE-59DB-364E-93FA-1B67C3517F04}"/>
              </a:ext>
            </a:extLst>
          </p:cNvPr>
          <p:cNvSpPr>
            <a:spLocks noGrp="1"/>
          </p:cNvSpPr>
          <p:nvPr>
            <p:ph type="body" sz="quarter" idx="11" hasCustomPrompt="1"/>
          </p:nvPr>
        </p:nvSpPr>
        <p:spPr>
          <a:xfrm>
            <a:off x="323850" y="2060576"/>
            <a:ext cx="8280400" cy="3024188"/>
          </a:xfrm>
          <a:prstGeom prst="rect">
            <a:avLst/>
          </a:prstGeom>
        </p:spPr>
        <p:txBody>
          <a:bodyPr/>
          <a:lstStyle>
            <a:lvl1pPr marL="0" indent="0">
              <a:buNone/>
              <a:defRPr sz="2000" b="0">
                <a:latin typeface="Georgia" panose="02040502050405020303" pitchFamily="18" charset="0"/>
              </a:defRPr>
            </a:lvl1pPr>
            <a:lvl2pPr marL="457189" indent="0">
              <a:buNone/>
              <a:defRPr b="0">
                <a:latin typeface="Georgia" panose="02040502050405020303" pitchFamily="18" charset="0"/>
              </a:defRPr>
            </a:lvl2pPr>
            <a:lvl3pPr marL="914377" indent="0">
              <a:buNone/>
              <a:defRPr b="0">
                <a:latin typeface="Georgia" panose="02040502050405020303" pitchFamily="18" charset="0"/>
              </a:defRPr>
            </a:lvl3pPr>
            <a:lvl4pPr marL="1371566" indent="0">
              <a:buNone/>
              <a:defRPr b="0">
                <a:latin typeface="Georgia" panose="02040502050405020303" pitchFamily="18" charset="0"/>
              </a:defRPr>
            </a:lvl4pPr>
            <a:lvl5pPr marL="1828754" indent="0">
              <a:buNone/>
              <a:defRPr b="0">
                <a:latin typeface="Georgia" panose="02040502050405020303" pitchFamily="18" charset="0"/>
              </a:defRPr>
            </a:lvl5pPr>
          </a:lstStyle>
          <a:p>
            <a:pPr lvl="0"/>
            <a:r>
              <a:rPr lang="en-US" dirty="0"/>
              <a:t>Click to edit body copy</a:t>
            </a:r>
          </a:p>
        </p:txBody>
      </p:sp>
    </p:spTree>
    <p:extLst>
      <p:ext uri="{BB962C8B-B14F-4D97-AF65-F5344CB8AC3E}">
        <p14:creationId xmlns:p14="http://schemas.microsoft.com/office/powerpoint/2010/main" val="28996499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emf"/><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D716"/>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0026812F-B657-704C-9C5D-31F29AAEE2B9}"/>
              </a:ext>
            </a:extLst>
          </p:cNvPr>
          <p:cNvSpPr>
            <a:spLocks noGrp="1"/>
          </p:cNvSpPr>
          <p:nvPr>
            <p:ph type="title"/>
          </p:nvPr>
        </p:nvSpPr>
        <p:spPr>
          <a:xfrm>
            <a:off x="628650" y="980730"/>
            <a:ext cx="7886700" cy="2352260"/>
          </a:xfrm>
          <a:prstGeom prst="rect">
            <a:avLst/>
          </a:prstGeom>
        </p:spPr>
        <p:txBody>
          <a:bodyPr vert="horz" lIns="91440" tIns="45720" rIns="91440" bIns="45720" rtlCol="0" anchor="ctr">
            <a:noAutofit/>
          </a:bodyPr>
          <a:lstStyle/>
          <a:p>
            <a:r>
              <a:rPr lang="en-US" dirty="0"/>
              <a:t>Click to edit </a:t>
            </a:r>
            <a:br>
              <a:rPr lang="en-US" dirty="0"/>
            </a:br>
            <a:r>
              <a:rPr lang="en-US" dirty="0"/>
              <a:t>master header</a:t>
            </a:r>
          </a:p>
        </p:txBody>
      </p:sp>
      <p:pic>
        <p:nvPicPr>
          <p:cNvPr id="5" name="Picture 4">
            <a:extLst>
              <a:ext uri="{FF2B5EF4-FFF2-40B4-BE49-F238E27FC236}">
                <a16:creationId xmlns:a16="http://schemas.microsoft.com/office/drawing/2014/main" id="{D502F769-C507-F949-A028-A5BCBBFEA321}"/>
              </a:ext>
            </a:extLst>
          </p:cNvPr>
          <p:cNvPicPr>
            <a:picLocks noChangeAspect="1"/>
          </p:cNvPicPr>
          <p:nvPr userDrawn="1"/>
        </p:nvPicPr>
        <p:blipFill>
          <a:blip r:embed="rId7"/>
          <a:stretch>
            <a:fillRect/>
          </a:stretch>
        </p:blipFill>
        <p:spPr>
          <a:xfrm>
            <a:off x="7337" y="5956300"/>
            <a:ext cx="1701800" cy="901700"/>
          </a:xfrm>
          <a:prstGeom prst="rect">
            <a:avLst/>
          </a:prstGeom>
        </p:spPr>
      </p:pic>
    </p:spTree>
    <p:extLst>
      <p:ext uri="{BB962C8B-B14F-4D97-AF65-F5344CB8AC3E}">
        <p14:creationId xmlns:p14="http://schemas.microsoft.com/office/powerpoint/2010/main" val="1567029095"/>
      </p:ext>
    </p:extLst>
  </p:cSld>
  <p:clrMap bg1="lt1" tx1="dk1" bg2="lt2" tx2="dk2" accent1="accent1" accent2="accent2" accent3="accent3" accent4="accent4" accent5="accent5" accent6="accent6" hlink="hlink" folHlink="folHlink"/>
  <p:sldLayoutIdLst>
    <p:sldLayoutId id="2147483652" r:id="rId1"/>
    <p:sldLayoutId id="2147483664" r:id="rId2"/>
    <p:sldLayoutId id="2147483658" r:id="rId3"/>
    <p:sldLayoutId id="2147483659" r:id="rId4"/>
    <p:sldLayoutId id="2147483665" r:id="rId5"/>
  </p:sldLayoutIdLst>
  <p:txStyles>
    <p:titleStyle>
      <a:lvl1pPr algn="ctr" defTabSz="914377" rtl="0" eaLnBrk="1" latinLnBrk="0" hangingPunct="1">
        <a:spcBef>
          <a:spcPct val="0"/>
        </a:spcBef>
        <a:buNone/>
        <a:defRPr sz="6600" b="1" i="0" kern="1200">
          <a:solidFill>
            <a:schemeClr val="tx1"/>
          </a:solidFill>
          <a:latin typeface="Puffin Beaky Bold"/>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b="1" i="0" kern="1200">
          <a:solidFill>
            <a:schemeClr val="tx1"/>
          </a:solidFill>
          <a:latin typeface="Puffin Beaky Bold"/>
          <a:ea typeface="+mn-ea"/>
          <a:cs typeface="+mn-cs"/>
        </a:defRPr>
      </a:lvl1pPr>
      <a:lvl2pPr marL="742932" indent="-285744" algn="l" defTabSz="914377" rtl="0" eaLnBrk="1" latinLnBrk="0" hangingPunct="1">
        <a:spcBef>
          <a:spcPct val="20000"/>
        </a:spcBef>
        <a:buFont typeface="Arial" panose="020B0604020202020204" pitchFamily="34" charset="0"/>
        <a:buChar char="–"/>
        <a:defRPr sz="2800" b="1" i="0" kern="1200">
          <a:solidFill>
            <a:schemeClr val="tx1"/>
          </a:solidFill>
          <a:latin typeface="Puffin Beaky Bold"/>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b="1" i="0" kern="1200">
          <a:solidFill>
            <a:schemeClr val="tx1"/>
          </a:solidFill>
          <a:latin typeface="Puffin Beaky Bold"/>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b="1" i="0" kern="1200">
          <a:solidFill>
            <a:schemeClr val="tx1"/>
          </a:solidFill>
          <a:latin typeface="Puffin Beaky Bold"/>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b="1" i="0" kern="1200">
          <a:solidFill>
            <a:schemeClr val="tx1"/>
          </a:solidFill>
          <a:latin typeface="Puffin Beaky Bold"/>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3">
            <a:extLst>
              <a:ext uri="{FF2B5EF4-FFF2-40B4-BE49-F238E27FC236}">
                <a16:creationId xmlns:a16="http://schemas.microsoft.com/office/drawing/2014/main" id="{B35733BE-112A-2D41-91BF-6265A5F3B728}"/>
              </a:ext>
            </a:extLst>
          </p:cNvPr>
          <p:cNvSpPr>
            <a:spLocks noGrp="1"/>
          </p:cNvSpPr>
          <p:nvPr>
            <p:ph type="title"/>
          </p:nvPr>
        </p:nvSpPr>
        <p:spPr>
          <a:xfrm>
            <a:off x="628650" y="980730"/>
            <a:ext cx="7886700" cy="2352260"/>
          </a:xfrm>
          <a:prstGeom prst="rect">
            <a:avLst/>
          </a:prstGeom>
        </p:spPr>
        <p:txBody>
          <a:bodyPr vert="horz" lIns="91440" tIns="45720" rIns="91440" bIns="45720" rtlCol="0" anchor="ctr">
            <a:noAutofit/>
          </a:bodyPr>
          <a:lstStyle/>
          <a:p>
            <a:r>
              <a:rPr lang="en-US" dirty="0"/>
              <a:t>Click to edit </a:t>
            </a:r>
            <a:br>
              <a:rPr lang="en-US" dirty="0"/>
            </a:br>
            <a:r>
              <a:rPr lang="en-US" dirty="0"/>
              <a:t>master header</a:t>
            </a:r>
          </a:p>
        </p:txBody>
      </p:sp>
      <p:pic>
        <p:nvPicPr>
          <p:cNvPr id="6" name="Picture 5">
            <a:extLst>
              <a:ext uri="{FF2B5EF4-FFF2-40B4-BE49-F238E27FC236}">
                <a16:creationId xmlns:a16="http://schemas.microsoft.com/office/drawing/2014/main" id="{BD36F5A1-A453-D744-A1E4-A91CF3170CB3}"/>
              </a:ext>
            </a:extLst>
          </p:cNvPr>
          <p:cNvPicPr>
            <a:picLocks noChangeAspect="1"/>
          </p:cNvPicPr>
          <p:nvPr userDrawn="1"/>
        </p:nvPicPr>
        <p:blipFill>
          <a:blip r:embed="rId6"/>
          <a:stretch>
            <a:fillRect/>
          </a:stretch>
        </p:blipFill>
        <p:spPr>
          <a:xfrm>
            <a:off x="-10120" y="5949280"/>
            <a:ext cx="1701800" cy="901700"/>
          </a:xfrm>
          <a:prstGeom prst="rect">
            <a:avLst/>
          </a:prstGeom>
        </p:spPr>
      </p:pic>
    </p:spTree>
    <p:extLst>
      <p:ext uri="{BB962C8B-B14F-4D97-AF65-F5344CB8AC3E}">
        <p14:creationId xmlns:p14="http://schemas.microsoft.com/office/powerpoint/2010/main" val="393130726"/>
      </p:ext>
    </p:extLst>
  </p:cSld>
  <p:clrMap bg1="lt1" tx1="dk1" bg2="lt2" tx2="dk2" accent1="accent1" accent2="accent2" accent3="accent3" accent4="accent4" accent5="accent5" accent6="accent6" hlink="hlink" folHlink="folHlink"/>
  <p:sldLayoutIdLst>
    <p:sldLayoutId id="2147483657" r:id="rId1"/>
    <p:sldLayoutId id="2147483662" r:id="rId2"/>
    <p:sldLayoutId id="2147483666" r:id="rId3"/>
    <p:sldLayoutId id="2147483660" r:id="rId4"/>
  </p:sldLayoutIdLst>
  <p:txStyles>
    <p:titleStyle>
      <a:lvl1pPr algn="ctr" defTabSz="914377" rtl="0" eaLnBrk="1" latinLnBrk="0" hangingPunct="1">
        <a:spcBef>
          <a:spcPct val="0"/>
        </a:spcBef>
        <a:buNone/>
        <a:defRPr sz="4400" b="1" i="0" kern="1200">
          <a:solidFill>
            <a:schemeClr val="tx1"/>
          </a:solidFill>
          <a:latin typeface="Puffin Beaky Bold"/>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b="1" i="0" kern="1200">
          <a:solidFill>
            <a:schemeClr val="tx1"/>
          </a:solidFill>
          <a:latin typeface="Puffin Beaky Bold"/>
          <a:ea typeface="+mn-ea"/>
          <a:cs typeface="+mn-cs"/>
        </a:defRPr>
      </a:lvl1pPr>
      <a:lvl2pPr marL="742932" indent="-285744" algn="l" defTabSz="914377" rtl="0" eaLnBrk="1" latinLnBrk="0" hangingPunct="1">
        <a:spcBef>
          <a:spcPct val="20000"/>
        </a:spcBef>
        <a:buFont typeface="Arial" panose="020B0604020202020204" pitchFamily="34" charset="0"/>
        <a:buChar char="–"/>
        <a:defRPr sz="2800" b="1" i="0" kern="1200">
          <a:solidFill>
            <a:schemeClr val="tx1"/>
          </a:solidFill>
          <a:latin typeface="Puffin Beaky Bold"/>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b="1" i="0" kern="1200">
          <a:solidFill>
            <a:schemeClr val="tx1"/>
          </a:solidFill>
          <a:latin typeface="Puffin Beaky Bold"/>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b="1" i="0" kern="1200">
          <a:solidFill>
            <a:schemeClr val="tx1"/>
          </a:solidFill>
          <a:latin typeface="Puffin Beaky Bold"/>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b="1" i="0" kern="1200">
          <a:solidFill>
            <a:schemeClr val="tx1"/>
          </a:solidFill>
          <a:latin typeface="Puffin Beaky Bold"/>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6E6E6"/>
        </a:solidFill>
        <a:effectLst/>
      </p:bgPr>
    </p:bg>
    <p:spTree>
      <p:nvGrpSpPr>
        <p:cNvPr id="1" name=""/>
        <p:cNvGrpSpPr/>
        <p:nvPr/>
      </p:nvGrpSpPr>
      <p:grpSpPr>
        <a:xfrm>
          <a:off x="0" y="0"/>
          <a:ext cx="0" cy="0"/>
          <a:chOff x="0" y="0"/>
          <a:chExt cx="0" cy="0"/>
        </a:xfrm>
      </p:grpSpPr>
      <p:sp>
        <p:nvSpPr>
          <p:cNvPr id="3" name="Title Placeholder 3">
            <a:extLst>
              <a:ext uri="{FF2B5EF4-FFF2-40B4-BE49-F238E27FC236}">
                <a16:creationId xmlns:a16="http://schemas.microsoft.com/office/drawing/2014/main" id="{6E200128-CD8A-964C-A1BC-F0C474C162B1}"/>
              </a:ext>
            </a:extLst>
          </p:cNvPr>
          <p:cNvSpPr>
            <a:spLocks noGrp="1"/>
          </p:cNvSpPr>
          <p:nvPr>
            <p:ph type="title"/>
          </p:nvPr>
        </p:nvSpPr>
        <p:spPr>
          <a:xfrm>
            <a:off x="628650" y="980730"/>
            <a:ext cx="7886700" cy="2352260"/>
          </a:xfrm>
          <a:prstGeom prst="rect">
            <a:avLst/>
          </a:prstGeom>
        </p:spPr>
        <p:txBody>
          <a:bodyPr vert="horz" lIns="91440" tIns="45720" rIns="91440" bIns="45720" rtlCol="0" anchor="ctr">
            <a:noAutofit/>
          </a:bodyPr>
          <a:lstStyle/>
          <a:p>
            <a:r>
              <a:rPr lang="en-US" dirty="0"/>
              <a:t>Click to edit </a:t>
            </a:r>
            <a:br>
              <a:rPr lang="en-US" dirty="0"/>
            </a:br>
            <a:r>
              <a:rPr lang="en-US" dirty="0"/>
              <a:t>master header</a:t>
            </a:r>
          </a:p>
        </p:txBody>
      </p:sp>
      <p:pic>
        <p:nvPicPr>
          <p:cNvPr id="4" name="Picture 3">
            <a:extLst>
              <a:ext uri="{FF2B5EF4-FFF2-40B4-BE49-F238E27FC236}">
                <a16:creationId xmlns:a16="http://schemas.microsoft.com/office/drawing/2014/main" id="{BCF8B8F2-A73F-4F49-B2F8-F33EE075D513}"/>
              </a:ext>
            </a:extLst>
          </p:cNvPr>
          <p:cNvPicPr>
            <a:picLocks noChangeAspect="1"/>
          </p:cNvPicPr>
          <p:nvPr userDrawn="1"/>
        </p:nvPicPr>
        <p:blipFill>
          <a:blip r:embed="rId5"/>
          <a:stretch>
            <a:fillRect/>
          </a:stretch>
        </p:blipFill>
        <p:spPr>
          <a:xfrm>
            <a:off x="-10120" y="5949280"/>
            <a:ext cx="1701800" cy="901700"/>
          </a:xfrm>
          <a:prstGeom prst="rect">
            <a:avLst/>
          </a:prstGeom>
        </p:spPr>
      </p:pic>
    </p:spTree>
    <p:extLst>
      <p:ext uri="{BB962C8B-B14F-4D97-AF65-F5344CB8AC3E}">
        <p14:creationId xmlns:p14="http://schemas.microsoft.com/office/powerpoint/2010/main" val="943477578"/>
      </p:ext>
    </p:extLst>
  </p:cSld>
  <p:clrMap bg1="lt1" tx1="dk1" bg2="lt2" tx2="dk2" accent1="accent1" accent2="accent2" accent3="accent3" accent4="accent4" accent5="accent5" accent6="accent6" hlink="hlink" folHlink="folHlink"/>
  <p:sldLayoutIdLst>
    <p:sldLayoutId id="2147483655" r:id="rId1"/>
    <p:sldLayoutId id="2147483663" r:id="rId2"/>
    <p:sldLayoutId id="2147483661" r:id="rId3"/>
  </p:sldLayoutIdLst>
  <p:txStyles>
    <p:titleStyle>
      <a:lvl1pPr algn="ctr" defTabSz="914377" rtl="0" eaLnBrk="1" latinLnBrk="0" hangingPunct="1">
        <a:spcBef>
          <a:spcPct val="0"/>
        </a:spcBef>
        <a:buNone/>
        <a:defRPr sz="4400" b="1" i="0" kern="1200">
          <a:solidFill>
            <a:schemeClr val="tx1"/>
          </a:solidFill>
          <a:latin typeface="Puffin Beaky Bold"/>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b="1" i="0" kern="1200">
          <a:solidFill>
            <a:schemeClr val="tx1"/>
          </a:solidFill>
          <a:latin typeface="Puffin Beaky Bold"/>
          <a:ea typeface="+mn-ea"/>
          <a:cs typeface="+mn-cs"/>
        </a:defRPr>
      </a:lvl1pPr>
      <a:lvl2pPr marL="742932" indent="-285744" algn="l" defTabSz="914377" rtl="0" eaLnBrk="1" latinLnBrk="0" hangingPunct="1">
        <a:spcBef>
          <a:spcPct val="20000"/>
        </a:spcBef>
        <a:buFont typeface="Arial" panose="020B0604020202020204" pitchFamily="34" charset="0"/>
        <a:buChar char="–"/>
        <a:defRPr sz="2800" b="1" i="0" kern="1200">
          <a:solidFill>
            <a:schemeClr val="tx1"/>
          </a:solidFill>
          <a:latin typeface="Puffin Beaky Bold"/>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b="1" i="0" kern="1200">
          <a:solidFill>
            <a:schemeClr val="tx1"/>
          </a:solidFill>
          <a:latin typeface="Puffin Beaky Bold"/>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b="1" i="0" kern="1200">
          <a:solidFill>
            <a:schemeClr val="tx1"/>
          </a:solidFill>
          <a:latin typeface="Puffin Beaky Bold"/>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b="1" i="0" kern="1200">
          <a:solidFill>
            <a:schemeClr val="tx1"/>
          </a:solidFill>
          <a:latin typeface="Puffin Beaky Bold"/>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24.emf"/><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2.emf"/></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5.emf"/><Relationship Id="rId1" Type="http://schemas.openxmlformats.org/officeDocument/2006/relationships/slideLayout" Target="../slideLayouts/slideLayout8.xml"/><Relationship Id="rId4" Type="http://schemas.openxmlformats.org/officeDocument/2006/relationships/image" Target="../media/image36.emf"/></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6.emf"/><Relationship Id="rId1" Type="http://schemas.openxmlformats.org/officeDocument/2006/relationships/slideLayout" Target="../slideLayouts/slideLayout8.xml"/><Relationship Id="rId4" Type="http://schemas.openxmlformats.org/officeDocument/2006/relationships/image" Target="../media/image36.emf"/></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2B91AE-0F9B-854C-A013-065FEA48CC6C}"/>
              </a:ext>
            </a:extLst>
          </p:cNvPr>
          <p:cNvSpPr>
            <a:spLocks noGrp="1"/>
          </p:cNvSpPr>
          <p:nvPr>
            <p:ph type="body" sz="quarter" idx="10"/>
          </p:nvPr>
        </p:nvSpPr>
        <p:spPr>
          <a:xfrm>
            <a:off x="1068232" y="1353557"/>
            <a:ext cx="7129463" cy="1188379"/>
          </a:xfrm>
        </p:spPr>
        <p:txBody>
          <a:bodyPr anchor="ctr"/>
          <a:lstStyle/>
          <a:p>
            <a:pPr>
              <a:lnSpc>
                <a:spcPts val="4100"/>
              </a:lnSpc>
              <a:spcBef>
                <a:spcPts val="0"/>
              </a:spcBef>
            </a:pPr>
            <a:r>
              <a:rPr lang="en-US" sz="4800" dirty="0">
                <a:solidFill>
                  <a:schemeClr val="bg1"/>
                </a:solidFill>
                <a:effectLst>
                  <a:outerShdw dist="38100" dir="2700000" algn="tl" rotWithShape="0">
                    <a:prstClr val="black"/>
                  </a:outerShdw>
                </a:effectLst>
                <a:latin typeface="Calibri" panose="020F0502020204030204" pitchFamily="34" charset="0"/>
                <a:cs typeface="Calibri" panose="020F0502020204030204" pitchFamily="34" charset="0"/>
              </a:rPr>
              <a:t>HOW TO BE</a:t>
            </a:r>
          </a:p>
          <a:p>
            <a:pPr>
              <a:lnSpc>
                <a:spcPts val="4100"/>
              </a:lnSpc>
              <a:spcBef>
                <a:spcPts val="0"/>
              </a:spcBef>
            </a:pPr>
            <a:r>
              <a:rPr lang="en-US" sz="4800" dirty="0">
                <a:solidFill>
                  <a:schemeClr val="bg1"/>
                </a:solidFill>
                <a:effectLst>
                  <a:outerShdw dist="38100" dir="2700000" algn="tl" rotWithShape="0">
                    <a:prstClr val="black"/>
                  </a:outerShdw>
                </a:effectLst>
                <a:latin typeface="Calibri" panose="020F0502020204030204" pitchFamily="34" charset="0"/>
                <a:cs typeface="Calibri" panose="020F0502020204030204" pitchFamily="34" charset="0"/>
              </a:rPr>
              <a:t>EXTRA-ORDINARY</a:t>
            </a:r>
          </a:p>
        </p:txBody>
      </p:sp>
      <p:grpSp>
        <p:nvGrpSpPr>
          <p:cNvPr id="9" name="Group 8">
            <a:extLst>
              <a:ext uri="{FF2B5EF4-FFF2-40B4-BE49-F238E27FC236}">
                <a16:creationId xmlns:a16="http://schemas.microsoft.com/office/drawing/2014/main" id="{D554F43D-3CB4-4542-8E4D-AF28E9630CB9}"/>
              </a:ext>
            </a:extLst>
          </p:cNvPr>
          <p:cNvGrpSpPr/>
          <p:nvPr/>
        </p:nvGrpSpPr>
        <p:grpSpPr>
          <a:xfrm>
            <a:off x="1619672" y="2401143"/>
            <a:ext cx="5976664" cy="307777"/>
            <a:chOff x="1763688" y="2257127"/>
            <a:chExt cx="5976664" cy="307777"/>
          </a:xfrm>
        </p:grpSpPr>
        <p:sp>
          <p:nvSpPr>
            <p:cNvPr id="5" name="TextBox 4">
              <a:extLst>
                <a:ext uri="{FF2B5EF4-FFF2-40B4-BE49-F238E27FC236}">
                  <a16:creationId xmlns:a16="http://schemas.microsoft.com/office/drawing/2014/main" id="{5B93C0D5-9120-A640-94A8-59B703BED476}"/>
                </a:ext>
              </a:extLst>
            </p:cNvPr>
            <p:cNvSpPr txBox="1"/>
            <p:nvPr/>
          </p:nvSpPr>
          <p:spPr>
            <a:xfrm>
              <a:off x="1763688" y="2257127"/>
              <a:ext cx="5976664" cy="307777"/>
            </a:xfrm>
            <a:prstGeom prst="rect">
              <a:avLst/>
            </a:prstGeom>
            <a:noFill/>
          </p:spPr>
          <p:txBody>
            <a:bodyPr wrap="square" rtlCol="0">
              <a:spAutoFit/>
            </a:bodyPr>
            <a:lstStyle/>
            <a:p>
              <a:pPr algn="ctr"/>
              <a:r>
                <a:rPr lang="en-US" sz="1400" dirty="0"/>
                <a:t>BY RASHMI SIRDESHPANDE             ILLUSTRATED BY ANNABEL TEMPEST</a:t>
              </a:r>
            </a:p>
          </p:txBody>
        </p:sp>
        <p:sp>
          <p:nvSpPr>
            <p:cNvPr id="6" name="5-point Star 5">
              <a:extLst>
                <a:ext uri="{FF2B5EF4-FFF2-40B4-BE49-F238E27FC236}">
                  <a16:creationId xmlns:a16="http://schemas.microsoft.com/office/drawing/2014/main" id="{67CCD714-67FE-B449-916E-765D0474C2DF}"/>
                </a:ext>
              </a:extLst>
            </p:cNvPr>
            <p:cNvSpPr/>
            <p:nvPr/>
          </p:nvSpPr>
          <p:spPr>
            <a:xfrm>
              <a:off x="4427984" y="2339007"/>
              <a:ext cx="144016" cy="144016"/>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8000" rIns="91440" bIns="45720" numCol="1" spcCol="0" rtlCol="0" fromWordArt="0" anchor="t" anchorCtr="0" forceAA="0" compatLnSpc="1">
              <a:prstTxWarp prst="textNoShape">
                <a:avLst/>
              </a:prstTxWarp>
              <a:noAutofit/>
            </a:bodyPr>
            <a:lstStyle/>
            <a:p>
              <a:pPr algn="ctr"/>
              <a:endParaRPr lang="en-US" sz="1400" b="1" dirty="0">
                <a:solidFill>
                  <a:schemeClr val="bg1"/>
                </a:solidFill>
                <a:latin typeface="Puffin Beaky" pitchFamily="50" charset="0"/>
              </a:endParaRPr>
            </a:p>
          </p:txBody>
        </p:sp>
      </p:grpSp>
      <p:pic>
        <p:nvPicPr>
          <p:cNvPr id="10" name="Picture 9">
            <a:extLst>
              <a:ext uri="{FF2B5EF4-FFF2-40B4-BE49-F238E27FC236}">
                <a16:creationId xmlns:a16="http://schemas.microsoft.com/office/drawing/2014/main" id="{1F492854-FA65-7647-99B2-DD66630C7ABB}"/>
              </a:ext>
            </a:extLst>
          </p:cNvPr>
          <p:cNvPicPr>
            <a:picLocks noChangeAspect="1"/>
          </p:cNvPicPr>
          <p:nvPr/>
        </p:nvPicPr>
        <p:blipFill>
          <a:blip r:embed="rId2"/>
          <a:stretch>
            <a:fillRect/>
          </a:stretch>
        </p:blipFill>
        <p:spPr>
          <a:xfrm>
            <a:off x="3278708" y="2838990"/>
            <a:ext cx="4965700" cy="2894265"/>
          </a:xfrm>
          <a:prstGeom prst="rect">
            <a:avLst/>
          </a:prstGeom>
        </p:spPr>
      </p:pic>
      <p:pic>
        <p:nvPicPr>
          <p:cNvPr id="11" name="Picture 10">
            <a:extLst>
              <a:ext uri="{FF2B5EF4-FFF2-40B4-BE49-F238E27FC236}">
                <a16:creationId xmlns:a16="http://schemas.microsoft.com/office/drawing/2014/main" id="{5E20F516-C05C-D746-8B96-842BCE8BAA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712" y="2911909"/>
            <a:ext cx="2804345" cy="2808311"/>
          </a:xfrm>
          <a:prstGeom prst="rect">
            <a:avLst/>
          </a:prstGeom>
        </p:spPr>
      </p:pic>
      <p:sp>
        <p:nvSpPr>
          <p:cNvPr id="12" name="TextBox 11">
            <a:extLst>
              <a:ext uri="{FF2B5EF4-FFF2-40B4-BE49-F238E27FC236}">
                <a16:creationId xmlns:a16="http://schemas.microsoft.com/office/drawing/2014/main" id="{4E4115CF-A98E-A640-A62C-5F1EC329189C}"/>
              </a:ext>
            </a:extLst>
          </p:cNvPr>
          <p:cNvSpPr txBox="1"/>
          <p:nvPr/>
        </p:nvSpPr>
        <p:spPr>
          <a:xfrm>
            <a:off x="3436850" y="2924944"/>
            <a:ext cx="4608512" cy="2708434"/>
          </a:xfrm>
          <a:prstGeom prst="rect">
            <a:avLst/>
          </a:prstGeom>
          <a:noFill/>
        </p:spPr>
        <p:txBody>
          <a:bodyPr wrap="square" rtlCol="0">
            <a:spAutoFit/>
          </a:bodyPr>
          <a:lstStyle/>
          <a:p>
            <a:pPr algn="ctr">
              <a:spcAft>
                <a:spcPts val="1200"/>
              </a:spcAft>
            </a:pPr>
            <a:r>
              <a:rPr lang="en-GB" sz="1500" b="1" dirty="0">
                <a:solidFill>
                  <a:schemeClr val="bg1"/>
                </a:solidFill>
              </a:rPr>
              <a:t>Whoever you are, and whoever you want to be, read about the extraordinary stories of these 15 people, and decide how YOU will be extraordinary too!</a:t>
            </a:r>
          </a:p>
          <a:p>
            <a:pPr algn="ctr">
              <a:spcAft>
                <a:spcPts val="1200"/>
              </a:spcAft>
            </a:pPr>
            <a:r>
              <a:rPr lang="en-GB" sz="1500" b="1" dirty="0">
                <a:solidFill>
                  <a:schemeClr val="bg1"/>
                </a:solidFill>
              </a:rPr>
              <a:t>Meet well-known faces from around the world: artist Frida Kahlo, leader Nelson Mandela environmentalist David Attenborough – and discover unsung heroes like physics whizz Sau Lan Wu, and a spy you (probably) haven’t heard of . . .  </a:t>
            </a:r>
          </a:p>
          <a:p>
            <a:pPr algn="ctr">
              <a:spcAft>
                <a:spcPts val="1200"/>
              </a:spcAft>
            </a:pPr>
            <a:r>
              <a:rPr lang="en-GB" sz="1500" b="1" dirty="0">
                <a:solidFill>
                  <a:schemeClr val="bg1"/>
                </a:solidFill>
              </a:rPr>
              <a:t>Above all, discover that there are MANY ways to be extraordinary.</a:t>
            </a:r>
          </a:p>
        </p:txBody>
      </p:sp>
      <p:pic>
        <p:nvPicPr>
          <p:cNvPr id="2" name="Picture 1">
            <a:extLst>
              <a:ext uri="{FF2B5EF4-FFF2-40B4-BE49-F238E27FC236}">
                <a16:creationId xmlns:a16="http://schemas.microsoft.com/office/drawing/2014/main" id="{814D928A-EDD3-B948-A31A-A0C660CB60FE}"/>
              </a:ext>
            </a:extLst>
          </p:cNvPr>
          <p:cNvPicPr>
            <a:picLocks noChangeAspect="1"/>
          </p:cNvPicPr>
          <p:nvPr/>
        </p:nvPicPr>
        <p:blipFill>
          <a:blip r:embed="rId4"/>
          <a:stretch>
            <a:fillRect/>
          </a:stretch>
        </p:blipFill>
        <p:spPr>
          <a:xfrm>
            <a:off x="7746004" y="2010084"/>
            <a:ext cx="1346200" cy="1282700"/>
          </a:xfrm>
          <a:prstGeom prst="rect">
            <a:avLst/>
          </a:prstGeom>
        </p:spPr>
      </p:pic>
      <p:sp>
        <p:nvSpPr>
          <p:cNvPr id="15" name="TextBox 14">
            <a:extLst>
              <a:ext uri="{FF2B5EF4-FFF2-40B4-BE49-F238E27FC236}">
                <a16:creationId xmlns:a16="http://schemas.microsoft.com/office/drawing/2014/main" id="{5DE2494F-43D7-464B-B785-01A7D9744918}"/>
              </a:ext>
            </a:extLst>
          </p:cNvPr>
          <p:cNvSpPr txBox="1"/>
          <p:nvPr/>
        </p:nvSpPr>
        <p:spPr>
          <a:xfrm>
            <a:off x="7965811" y="2493785"/>
            <a:ext cx="906586" cy="560666"/>
          </a:xfrm>
          <a:prstGeom prst="rect">
            <a:avLst/>
          </a:prstGeom>
          <a:noFill/>
        </p:spPr>
        <p:txBody>
          <a:bodyPr wrap="square" rtlCol="0">
            <a:spAutoFit/>
          </a:bodyPr>
          <a:lstStyle/>
          <a:p>
            <a:pPr algn="ctr">
              <a:lnSpc>
                <a:spcPts val="1780"/>
              </a:lnSpc>
            </a:pPr>
            <a:r>
              <a:rPr lang="en-GB" sz="1900" b="1" dirty="0"/>
              <a:t>KS1</a:t>
            </a:r>
            <a:r>
              <a:rPr lang="en-GB" sz="1900" dirty="0"/>
              <a:t>/</a:t>
            </a:r>
          </a:p>
          <a:p>
            <a:pPr algn="ctr">
              <a:lnSpc>
                <a:spcPts val="1780"/>
              </a:lnSpc>
            </a:pPr>
            <a:r>
              <a:rPr lang="en-GB" sz="1900" b="1" dirty="0"/>
              <a:t>KS2</a:t>
            </a:r>
            <a:endParaRPr lang="en-GB" sz="1900" dirty="0"/>
          </a:p>
        </p:txBody>
      </p:sp>
      <p:pic>
        <p:nvPicPr>
          <p:cNvPr id="8" name="Picture 7">
            <a:extLst>
              <a:ext uri="{FF2B5EF4-FFF2-40B4-BE49-F238E27FC236}">
                <a16:creationId xmlns:a16="http://schemas.microsoft.com/office/drawing/2014/main" id="{92B6C614-BC3A-D14D-82AA-5A4D46565F99}"/>
              </a:ext>
            </a:extLst>
          </p:cNvPr>
          <p:cNvPicPr>
            <a:picLocks noChangeAspect="1"/>
          </p:cNvPicPr>
          <p:nvPr/>
        </p:nvPicPr>
        <p:blipFill>
          <a:blip r:embed="rId5"/>
          <a:stretch>
            <a:fillRect/>
          </a:stretch>
        </p:blipFill>
        <p:spPr>
          <a:xfrm>
            <a:off x="8006950" y="5228071"/>
            <a:ext cx="860502" cy="916018"/>
          </a:xfrm>
          <a:prstGeom prst="rect">
            <a:avLst/>
          </a:prstGeom>
        </p:spPr>
      </p:pic>
      <p:sp>
        <p:nvSpPr>
          <p:cNvPr id="16" name="TextBox 15">
            <a:extLst>
              <a:ext uri="{FF2B5EF4-FFF2-40B4-BE49-F238E27FC236}">
                <a16:creationId xmlns:a16="http://schemas.microsoft.com/office/drawing/2014/main" id="{62BA7C6E-0BD3-9C4D-84C3-F2D584E63FF5}"/>
              </a:ext>
            </a:extLst>
          </p:cNvPr>
          <p:cNvSpPr txBox="1"/>
          <p:nvPr/>
        </p:nvSpPr>
        <p:spPr>
          <a:xfrm>
            <a:off x="7960866" y="5483478"/>
            <a:ext cx="906586" cy="479747"/>
          </a:xfrm>
          <a:prstGeom prst="rect">
            <a:avLst/>
          </a:prstGeom>
          <a:noFill/>
        </p:spPr>
        <p:txBody>
          <a:bodyPr wrap="square" rtlCol="0">
            <a:spAutoFit/>
          </a:bodyPr>
          <a:lstStyle/>
          <a:p>
            <a:pPr algn="ctr">
              <a:lnSpc>
                <a:spcPts val="1480"/>
              </a:lnSpc>
            </a:pPr>
            <a:r>
              <a:rPr lang="en-GB" sz="1400" b="1" dirty="0"/>
              <a:t>RRP</a:t>
            </a:r>
            <a:br>
              <a:rPr lang="en-GB" sz="1400" b="1" dirty="0"/>
            </a:br>
            <a:r>
              <a:rPr lang="en-GB" sz="1400" b="1" dirty="0"/>
              <a:t>£6.99</a:t>
            </a:r>
            <a:endParaRPr lang="en-GB" sz="1400" dirty="0"/>
          </a:p>
        </p:txBody>
      </p:sp>
    </p:spTree>
    <p:extLst>
      <p:ext uri="{BB962C8B-B14F-4D97-AF65-F5344CB8AC3E}">
        <p14:creationId xmlns:p14="http://schemas.microsoft.com/office/powerpoint/2010/main" val="2353988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461222-3DAF-0C4A-BD6D-915E35C93D9D}"/>
              </a:ext>
            </a:extLst>
          </p:cNvPr>
          <p:cNvPicPr>
            <a:picLocks noChangeAspect="1"/>
          </p:cNvPicPr>
          <p:nvPr/>
        </p:nvPicPr>
        <p:blipFill>
          <a:blip r:embed="rId3"/>
          <a:stretch>
            <a:fillRect/>
          </a:stretch>
        </p:blipFill>
        <p:spPr>
          <a:xfrm>
            <a:off x="4653322" y="4346948"/>
            <a:ext cx="3886432" cy="1920174"/>
          </a:xfrm>
          <a:prstGeom prst="rect">
            <a:avLst/>
          </a:prstGeom>
        </p:spPr>
      </p:pic>
      <p:sp>
        <p:nvSpPr>
          <p:cNvPr id="2" name="Title 1">
            <a:extLst>
              <a:ext uri="{FF2B5EF4-FFF2-40B4-BE49-F238E27FC236}">
                <a16:creationId xmlns:a16="http://schemas.microsoft.com/office/drawing/2014/main" id="{AD0BB260-CB1E-C449-AF3A-8CD4D080184B}"/>
              </a:ext>
            </a:extLst>
          </p:cNvPr>
          <p:cNvSpPr>
            <a:spLocks noGrp="1"/>
          </p:cNvSpPr>
          <p:nvPr>
            <p:ph type="title"/>
          </p:nvPr>
        </p:nvSpPr>
        <p:spPr>
          <a:xfrm>
            <a:off x="361702" y="400168"/>
            <a:ext cx="2808560" cy="336036"/>
          </a:xfrm>
        </p:spPr>
        <p:txBody>
          <a:bodyPr vert="horz" lIns="0" tIns="45720" rIns="91440" bIns="45720" rtlCol="0" anchor="ctr">
            <a:noAutofit/>
          </a:bodyPr>
          <a:lstStyle/>
          <a:p>
            <a:r>
              <a:rPr lang="en-US" sz="1800" cap="all" dirty="0">
                <a:latin typeface="Calibri" panose="020F0502020204030204" pitchFamily="34" charset="0"/>
                <a:cs typeface="Calibri" panose="020F0502020204030204" pitchFamily="34" charset="0"/>
              </a:rPr>
              <a:t>Looking at picture 1</a:t>
            </a:r>
          </a:p>
        </p:txBody>
      </p:sp>
      <p:pic>
        <p:nvPicPr>
          <p:cNvPr id="6" name="Picture 5">
            <a:extLst>
              <a:ext uri="{FF2B5EF4-FFF2-40B4-BE49-F238E27FC236}">
                <a16:creationId xmlns:a16="http://schemas.microsoft.com/office/drawing/2014/main" id="{0A8E9D07-D103-CD43-AD6D-FF6F48E3FCC1}"/>
              </a:ext>
            </a:extLst>
          </p:cNvPr>
          <p:cNvPicPr>
            <a:picLocks noChangeAspect="1"/>
          </p:cNvPicPr>
          <p:nvPr/>
        </p:nvPicPr>
        <p:blipFill>
          <a:blip r:embed="rId4"/>
          <a:stretch>
            <a:fillRect/>
          </a:stretch>
        </p:blipFill>
        <p:spPr>
          <a:xfrm>
            <a:off x="2942530" y="234667"/>
            <a:ext cx="571500" cy="533400"/>
          </a:xfrm>
          <a:prstGeom prst="rect">
            <a:avLst/>
          </a:prstGeom>
        </p:spPr>
      </p:pic>
      <p:pic>
        <p:nvPicPr>
          <p:cNvPr id="15" name="Picture 14">
            <a:extLst>
              <a:ext uri="{FF2B5EF4-FFF2-40B4-BE49-F238E27FC236}">
                <a16:creationId xmlns:a16="http://schemas.microsoft.com/office/drawing/2014/main" id="{34F1B5B2-1693-3E43-9DAF-8E085D0CCB28}"/>
              </a:ext>
            </a:extLst>
          </p:cNvPr>
          <p:cNvPicPr>
            <a:picLocks noChangeAspect="1"/>
          </p:cNvPicPr>
          <p:nvPr/>
        </p:nvPicPr>
        <p:blipFill>
          <a:blip r:embed="rId5"/>
          <a:stretch>
            <a:fillRect/>
          </a:stretch>
        </p:blipFill>
        <p:spPr>
          <a:xfrm>
            <a:off x="341341" y="748446"/>
            <a:ext cx="4064000" cy="3256617"/>
          </a:xfrm>
          <a:prstGeom prst="rect">
            <a:avLst/>
          </a:prstGeom>
        </p:spPr>
      </p:pic>
      <p:pic>
        <p:nvPicPr>
          <p:cNvPr id="16" name="Picture 15">
            <a:extLst>
              <a:ext uri="{FF2B5EF4-FFF2-40B4-BE49-F238E27FC236}">
                <a16:creationId xmlns:a16="http://schemas.microsoft.com/office/drawing/2014/main" id="{B0D0B83D-1659-A749-9C45-B4FC6ACCAA92}"/>
              </a:ext>
            </a:extLst>
          </p:cNvPr>
          <p:cNvPicPr>
            <a:picLocks noChangeAspect="1"/>
          </p:cNvPicPr>
          <p:nvPr/>
        </p:nvPicPr>
        <p:blipFill>
          <a:blip r:embed="rId6"/>
          <a:stretch>
            <a:fillRect/>
          </a:stretch>
        </p:blipFill>
        <p:spPr>
          <a:xfrm>
            <a:off x="4724718" y="736204"/>
            <a:ext cx="4025900" cy="3256616"/>
          </a:xfrm>
          <a:prstGeom prst="rect">
            <a:avLst/>
          </a:prstGeom>
          <a:solidFill>
            <a:srgbClr val="FAD716"/>
          </a:solidFill>
        </p:spPr>
      </p:pic>
      <p:pic>
        <p:nvPicPr>
          <p:cNvPr id="20" name="Picture 19">
            <a:extLst>
              <a:ext uri="{FF2B5EF4-FFF2-40B4-BE49-F238E27FC236}">
                <a16:creationId xmlns:a16="http://schemas.microsoft.com/office/drawing/2014/main" id="{A5BFB93B-7489-E74F-8A60-19004E45024F}"/>
              </a:ext>
            </a:extLst>
          </p:cNvPr>
          <p:cNvPicPr>
            <a:picLocks noChangeAspect="1"/>
          </p:cNvPicPr>
          <p:nvPr/>
        </p:nvPicPr>
        <p:blipFill>
          <a:blip r:embed="rId7"/>
          <a:stretch>
            <a:fillRect/>
          </a:stretch>
        </p:blipFill>
        <p:spPr>
          <a:xfrm>
            <a:off x="321462" y="4639422"/>
            <a:ext cx="4064000" cy="1381866"/>
          </a:xfrm>
          <a:prstGeom prst="rect">
            <a:avLst/>
          </a:prstGeom>
        </p:spPr>
      </p:pic>
      <p:pic>
        <p:nvPicPr>
          <p:cNvPr id="9" name="Picture 8">
            <a:extLst>
              <a:ext uri="{FF2B5EF4-FFF2-40B4-BE49-F238E27FC236}">
                <a16:creationId xmlns:a16="http://schemas.microsoft.com/office/drawing/2014/main" id="{08F7BE4F-4F0E-3B4F-9B82-F3B5574F756E}"/>
              </a:ext>
            </a:extLst>
          </p:cNvPr>
          <p:cNvPicPr>
            <a:picLocks noChangeAspect="1"/>
          </p:cNvPicPr>
          <p:nvPr/>
        </p:nvPicPr>
        <p:blipFill>
          <a:blip r:embed="rId8"/>
          <a:stretch>
            <a:fillRect/>
          </a:stretch>
        </p:blipFill>
        <p:spPr>
          <a:xfrm>
            <a:off x="3489639" y="380444"/>
            <a:ext cx="1187781" cy="533400"/>
          </a:xfrm>
          <a:prstGeom prst="rect">
            <a:avLst/>
          </a:prstGeom>
        </p:spPr>
      </p:pic>
      <p:pic>
        <p:nvPicPr>
          <p:cNvPr id="13" name="Picture 12">
            <a:extLst>
              <a:ext uri="{FF2B5EF4-FFF2-40B4-BE49-F238E27FC236}">
                <a16:creationId xmlns:a16="http://schemas.microsoft.com/office/drawing/2014/main" id="{B8D7C074-6560-C747-99C9-8A20D6814730}"/>
              </a:ext>
            </a:extLst>
          </p:cNvPr>
          <p:cNvPicPr>
            <a:picLocks noChangeAspect="1"/>
          </p:cNvPicPr>
          <p:nvPr/>
        </p:nvPicPr>
        <p:blipFill>
          <a:blip r:embed="rId9"/>
          <a:stretch>
            <a:fillRect/>
          </a:stretch>
        </p:blipFill>
        <p:spPr>
          <a:xfrm>
            <a:off x="3551045" y="4194922"/>
            <a:ext cx="876300" cy="444500"/>
          </a:xfrm>
          <a:prstGeom prst="rect">
            <a:avLst/>
          </a:prstGeom>
        </p:spPr>
      </p:pic>
      <p:sp>
        <p:nvSpPr>
          <p:cNvPr id="4" name="Text Placeholder 3">
            <a:extLst>
              <a:ext uri="{FF2B5EF4-FFF2-40B4-BE49-F238E27FC236}">
                <a16:creationId xmlns:a16="http://schemas.microsoft.com/office/drawing/2014/main" id="{6C5C403B-A693-1B43-819A-333585C333CE}"/>
              </a:ext>
            </a:extLst>
          </p:cNvPr>
          <p:cNvSpPr>
            <a:spLocks noGrp="1"/>
          </p:cNvSpPr>
          <p:nvPr>
            <p:ph type="body" sz="quarter" idx="11"/>
          </p:nvPr>
        </p:nvSpPr>
        <p:spPr>
          <a:xfrm>
            <a:off x="359092" y="836712"/>
            <a:ext cx="4026370" cy="3070284"/>
          </a:xfrm>
        </p:spPr>
        <p:txBody>
          <a:bodyPr/>
          <a:lstStyle/>
          <a:p>
            <a:pPr>
              <a:spcBef>
                <a:spcPts val="0"/>
              </a:spcBef>
              <a:spcAft>
                <a:spcPts val="1000"/>
              </a:spcAft>
            </a:pPr>
            <a:r>
              <a:rPr lang="en-GB" sz="1300" dirty="0">
                <a:latin typeface="+mj-lt"/>
                <a:cs typeface="Calibri" panose="020F0502020204030204" pitchFamily="34" charset="0"/>
              </a:rPr>
              <a:t>Use an exclusive picture from </a:t>
            </a:r>
            <a:r>
              <a:rPr lang="en-GB" sz="1300" b="1" i="1" dirty="0">
                <a:latin typeface="+mj-lt"/>
                <a:cs typeface="Calibri" panose="020F0502020204030204" pitchFamily="34" charset="0"/>
              </a:rPr>
              <a:t>How To Be Extra-Ordinary!</a:t>
            </a:r>
            <a:r>
              <a:rPr lang="en-GB" sz="1300" i="1" dirty="0">
                <a:latin typeface="+mj-lt"/>
                <a:cs typeface="Calibri" panose="020F0502020204030204" pitchFamily="34" charset="0"/>
              </a:rPr>
              <a:t> </a:t>
            </a:r>
            <a:r>
              <a:rPr lang="en-GB" sz="1300" dirty="0">
                <a:latin typeface="+mj-lt"/>
                <a:cs typeface="Calibri" panose="020F0502020204030204" pitchFamily="34" charset="0"/>
              </a:rPr>
              <a:t>to improve pupils' comprehension skills, and spark their interest in historical figures. </a:t>
            </a:r>
            <a:r>
              <a:rPr lang="en-GB" sz="1200" dirty="0">
                <a:latin typeface="+mj-lt"/>
              </a:rPr>
              <a:t> </a:t>
            </a:r>
          </a:p>
          <a:p>
            <a:pPr>
              <a:lnSpc>
                <a:spcPts val="1300"/>
              </a:lnSpc>
              <a:spcBef>
                <a:spcPts val="0"/>
              </a:spcBef>
              <a:spcAft>
                <a:spcPts val="1000"/>
              </a:spcAft>
            </a:pPr>
            <a:r>
              <a:rPr lang="en-GB" sz="1100" b="1" dirty="0">
                <a:latin typeface="+mj-lt"/>
              </a:rPr>
              <a:t>INSPIRATION 1</a:t>
            </a:r>
            <a:r>
              <a:rPr lang="en-GB" sz="1100" dirty="0">
                <a:latin typeface="+mj-lt"/>
              </a:rPr>
              <a:t>. The picture encourages pupils to think about the key theme in the book: that many people through history have achieved extra-ordinary things. As a preparatory activity, ask pupils to make create a list of things that they consider extra-ordinary. What extra-ordinary things would they like to achieve in the future?</a:t>
            </a:r>
          </a:p>
          <a:p>
            <a:pPr>
              <a:spcBef>
                <a:spcPts val="0"/>
              </a:spcBef>
              <a:spcAft>
                <a:spcPts val="1000"/>
              </a:spcAft>
            </a:pPr>
            <a:r>
              <a:rPr lang="en-GB" sz="1100" b="1" dirty="0">
                <a:latin typeface="+mj-lt"/>
              </a:rPr>
              <a:t>INSPIRATION 2</a:t>
            </a:r>
            <a:r>
              <a:rPr lang="en-GB" sz="1100" dirty="0">
                <a:latin typeface="+mj-lt"/>
              </a:rPr>
              <a:t>. This picture introduces the figure of David Attenborough as an extra-ordinary and inspirational person. Ask children to carry out some research into David Attenborough. Have they ever seen any of his shows? Has he taught them anything about the natural world that we live in? Ask them to create a documentary in the style of David Attenborough, but about David Attenborough himself!</a:t>
            </a:r>
          </a:p>
        </p:txBody>
      </p:sp>
      <p:sp>
        <p:nvSpPr>
          <p:cNvPr id="3" name="Text Placeholder 2">
            <a:extLst>
              <a:ext uri="{FF2B5EF4-FFF2-40B4-BE49-F238E27FC236}">
                <a16:creationId xmlns:a16="http://schemas.microsoft.com/office/drawing/2014/main" id="{3615D7F4-80D9-C141-AEDA-CDB9B4F313CE}"/>
              </a:ext>
            </a:extLst>
          </p:cNvPr>
          <p:cNvSpPr>
            <a:spLocks noGrp="1"/>
          </p:cNvSpPr>
          <p:nvPr>
            <p:ph type="body" sz="quarter" idx="10"/>
          </p:nvPr>
        </p:nvSpPr>
        <p:spPr>
          <a:xfrm>
            <a:off x="3489639" y="448172"/>
            <a:ext cx="1187781" cy="425758"/>
          </a:xfrm>
        </p:spPr>
        <p:txBody>
          <a:bodyPr wrap="square">
            <a:spAutoFit/>
          </a:bodyPr>
          <a:lstStyle/>
          <a:p>
            <a:pPr algn="ctr">
              <a:lnSpc>
                <a:spcPts val="1340"/>
              </a:lnSpc>
              <a:spcBef>
                <a:spcPts val="0"/>
              </a:spcBef>
            </a:pPr>
            <a:r>
              <a:rPr lang="en-GB" sz="1200" dirty="0">
                <a:latin typeface="Calibri" panose="020F0502020204030204" pitchFamily="34" charset="0"/>
                <a:cs typeface="Calibri" panose="020F0502020204030204" pitchFamily="34" charset="0"/>
              </a:rPr>
              <a:t>Text &amp;</a:t>
            </a:r>
            <a:br>
              <a:rPr lang="en-GB" sz="1200" dirty="0">
                <a:latin typeface="Calibri" panose="020F0502020204030204" pitchFamily="34" charset="0"/>
                <a:cs typeface="Calibri" panose="020F0502020204030204" pitchFamily="34" charset="0"/>
              </a:rPr>
            </a:br>
            <a:r>
              <a:rPr lang="en-GB" sz="1200" dirty="0">
                <a:latin typeface="Calibri" panose="020F0502020204030204" pitchFamily="34" charset="0"/>
                <a:cs typeface="Calibri" panose="020F0502020204030204" pitchFamily="34" charset="0"/>
              </a:rPr>
              <a:t>Comprehension</a:t>
            </a:r>
          </a:p>
        </p:txBody>
      </p:sp>
      <p:grpSp>
        <p:nvGrpSpPr>
          <p:cNvPr id="5" name="Group 4">
            <a:extLst>
              <a:ext uri="{FF2B5EF4-FFF2-40B4-BE49-F238E27FC236}">
                <a16:creationId xmlns:a16="http://schemas.microsoft.com/office/drawing/2014/main" id="{2AB65CE8-1291-C54F-92E4-50C1C80B9F51}"/>
              </a:ext>
            </a:extLst>
          </p:cNvPr>
          <p:cNvGrpSpPr/>
          <p:nvPr/>
        </p:nvGrpSpPr>
        <p:grpSpPr>
          <a:xfrm>
            <a:off x="8186142" y="354867"/>
            <a:ext cx="876300" cy="584200"/>
            <a:chOff x="8186142" y="815415"/>
            <a:chExt cx="876300" cy="584200"/>
          </a:xfrm>
        </p:grpSpPr>
        <p:pic>
          <p:nvPicPr>
            <p:cNvPr id="10" name="Picture 9">
              <a:extLst>
                <a:ext uri="{FF2B5EF4-FFF2-40B4-BE49-F238E27FC236}">
                  <a16:creationId xmlns:a16="http://schemas.microsoft.com/office/drawing/2014/main" id="{71090D26-859D-9847-80D4-7CA0B1ED9889}"/>
                </a:ext>
              </a:extLst>
            </p:cNvPr>
            <p:cNvPicPr>
              <a:picLocks noChangeAspect="1"/>
            </p:cNvPicPr>
            <p:nvPr/>
          </p:nvPicPr>
          <p:blipFill>
            <a:blip r:embed="rId8"/>
            <a:stretch>
              <a:fillRect/>
            </a:stretch>
          </p:blipFill>
          <p:spPr>
            <a:xfrm>
              <a:off x="8200976" y="815415"/>
              <a:ext cx="825500" cy="584200"/>
            </a:xfrm>
            <a:prstGeom prst="rect">
              <a:avLst/>
            </a:prstGeom>
          </p:spPr>
        </p:pic>
        <p:sp>
          <p:nvSpPr>
            <p:cNvPr id="22" name="Text Placeholder 2">
              <a:extLst>
                <a:ext uri="{FF2B5EF4-FFF2-40B4-BE49-F238E27FC236}">
                  <a16:creationId xmlns:a16="http://schemas.microsoft.com/office/drawing/2014/main" id="{98BA98F6-FA2D-4A44-AC55-ABE666798EF8}"/>
                </a:ext>
              </a:extLst>
            </p:cNvPr>
            <p:cNvSpPr txBox="1">
              <a:spLocks/>
            </p:cNvSpPr>
            <p:nvPr/>
          </p:nvSpPr>
          <p:spPr>
            <a:xfrm>
              <a:off x="8186142" y="908720"/>
              <a:ext cx="876300" cy="425758"/>
            </a:xfrm>
            <a:prstGeom prst="rect">
              <a:avLst/>
            </a:prstGeom>
          </p:spPr>
          <p:txBody>
            <a:bodyPr wrap="square">
              <a:spAutoFit/>
            </a:bodyPr>
            <a:lstStyle>
              <a:lvl1pPr marL="0" indent="0" algn="l" defTabSz="914377" rtl="0" eaLnBrk="1" latinLnBrk="0" hangingPunct="1">
                <a:spcBef>
                  <a:spcPct val="20000"/>
                </a:spcBef>
                <a:buFont typeface="Arial" panose="020B0604020202020204" pitchFamily="34" charset="0"/>
                <a:buNone/>
                <a:defRPr sz="2800" b="0" i="0" kern="1200">
                  <a:solidFill>
                    <a:schemeClr val="tx1"/>
                  </a:solidFill>
                  <a:latin typeface="Puffin Beaky Bold"/>
                  <a:ea typeface="+mn-ea"/>
                  <a:cs typeface="+mn-cs"/>
                </a:defRPr>
              </a:lvl1pPr>
              <a:lvl2pPr marL="457189" indent="0" algn="l" defTabSz="914377" rtl="0" eaLnBrk="1" latinLnBrk="0" hangingPunct="1">
                <a:spcBef>
                  <a:spcPct val="20000"/>
                </a:spcBef>
                <a:buFont typeface="Arial" panose="020B0604020202020204" pitchFamily="34" charset="0"/>
                <a:buNone/>
                <a:defRPr sz="2800" b="1" i="0" kern="1200">
                  <a:solidFill>
                    <a:schemeClr val="tx1"/>
                  </a:solidFill>
                  <a:latin typeface="Puffin Beaky Bold"/>
                  <a:ea typeface="+mn-ea"/>
                  <a:cs typeface="+mn-cs"/>
                </a:defRPr>
              </a:lvl2pPr>
              <a:lvl3pPr marL="914377" indent="0" algn="l" defTabSz="914377" rtl="0" eaLnBrk="1" latinLnBrk="0" hangingPunct="1">
                <a:spcBef>
                  <a:spcPct val="20000"/>
                </a:spcBef>
                <a:buFont typeface="Arial" panose="020B0604020202020204" pitchFamily="34" charset="0"/>
                <a:buNone/>
                <a:defRPr sz="2400" b="1" i="0" kern="1200">
                  <a:solidFill>
                    <a:schemeClr val="tx1"/>
                  </a:solidFill>
                  <a:latin typeface="Puffin Beaky Bold"/>
                  <a:ea typeface="+mn-ea"/>
                  <a:cs typeface="+mn-cs"/>
                </a:defRPr>
              </a:lvl3pPr>
              <a:lvl4pPr marL="1371566" indent="0" algn="l" defTabSz="914377" rtl="0" eaLnBrk="1" latinLnBrk="0" hangingPunct="1">
                <a:spcBef>
                  <a:spcPct val="20000"/>
                </a:spcBef>
                <a:buFont typeface="Arial" panose="020B0604020202020204" pitchFamily="34" charset="0"/>
                <a:buNone/>
                <a:defRPr sz="2000" b="1" i="0" kern="1200">
                  <a:solidFill>
                    <a:schemeClr val="tx1"/>
                  </a:solidFill>
                  <a:latin typeface="Puffin Beaky Bold"/>
                  <a:ea typeface="+mn-ea"/>
                  <a:cs typeface="+mn-cs"/>
                </a:defRPr>
              </a:lvl4pPr>
              <a:lvl5pPr marL="1828754" indent="0" algn="l" defTabSz="914377" rtl="0" eaLnBrk="1" latinLnBrk="0" hangingPunct="1">
                <a:spcBef>
                  <a:spcPct val="20000"/>
                </a:spcBef>
                <a:buFont typeface="Arial" panose="020B0604020202020204" pitchFamily="34" charset="0"/>
                <a:buNone/>
                <a:defRPr sz="2000" b="1" i="0" kern="1200">
                  <a:solidFill>
                    <a:schemeClr val="tx1"/>
                  </a:solidFill>
                  <a:latin typeface="Puffin Beaky Bold"/>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ts val="1340"/>
                </a:lnSpc>
                <a:spcBef>
                  <a:spcPts val="0"/>
                </a:spcBef>
              </a:pPr>
              <a:r>
                <a:rPr lang="en-GB" sz="1200" dirty="0">
                  <a:latin typeface="Calibri" panose="020F0502020204030204" pitchFamily="34" charset="0"/>
                  <a:cs typeface="Calibri" panose="020F0502020204030204" pitchFamily="34" charset="0"/>
                </a:rPr>
                <a:t>Design &amp;</a:t>
              </a:r>
            </a:p>
            <a:p>
              <a:pPr algn="ctr">
                <a:lnSpc>
                  <a:spcPts val="1340"/>
                </a:lnSpc>
                <a:spcBef>
                  <a:spcPts val="0"/>
                </a:spcBef>
              </a:pPr>
              <a:r>
                <a:rPr lang="en-GB" sz="1200" dirty="0">
                  <a:latin typeface="Calibri" panose="020F0502020204030204" pitchFamily="34" charset="0"/>
                  <a:cs typeface="Calibri" panose="020F0502020204030204" pitchFamily="34" charset="0"/>
                </a:rPr>
                <a:t>Illustration</a:t>
              </a:r>
            </a:p>
          </p:txBody>
        </p:sp>
      </p:grpSp>
      <p:sp>
        <p:nvSpPr>
          <p:cNvPr id="23" name="Text Placeholder 3">
            <a:extLst>
              <a:ext uri="{FF2B5EF4-FFF2-40B4-BE49-F238E27FC236}">
                <a16:creationId xmlns:a16="http://schemas.microsoft.com/office/drawing/2014/main" id="{C770B4E4-4239-8844-A492-801C1C717E52}"/>
              </a:ext>
            </a:extLst>
          </p:cNvPr>
          <p:cNvSpPr txBox="1">
            <a:spLocks/>
          </p:cNvSpPr>
          <p:nvPr/>
        </p:nvSpPr>
        <p:spPr>
          <a:xfrm>
            <a:off x="4724718" y="830996"/>
            <a:ext cx="4026370" cy="2814028"/>
          </a:xfrm>
          <a:prstGeom prst="rect">
            <a:avLst/>
          </a:prstGeom>
        </p:spPr>
        <p:txBody>
          <a:bodyPr/>
          <a:lstStyle>
            <a:lvl1pPr marL="0" indent="0" algn="l" defTabSz="914377" rtl="0" eaLnBrk="1" latinLnBrk="0" hangingPunct="1">
              <a:spcBef>
                <a:spcPct val="20000"/>
              </a:spcBef>
              <a:buFont typeface="Arial" panose="020B0604020202020204" pitchFamily="34" charset="0"/>
              <a:buNone/>
              <a:defRPr sz="2000" b="0" i="0" kern="1200">
                <a:solidFill>
                  <a:schemeClr val="tx1"/>
                </a:solidFill>
                <a:latin typeface="Georgia" panose="02040502050405020303" pitchFamily="18" charset="0"/>
                <a:ea typeface="+mn-ea"/>
                <a:cs typeface="+mn-cs"/>
              </a:defRPr>
            </a:lvl1pPr>
            <a:lvl2pPr marL="457189" indent="0" algn="l" defTabSz="914377" rtl="0" eaLnBrk="1" latinLnBrk="0" hangingPunct="1">
              <a:spcBef>
                <a:spcPct val="20000"/>
              </a:spcBef>
              <a:buFont typeface="Arial" panose="020B0604020202020204" pitchFamily="34" charset="0"/>
              <a:buNone/>
              <a:defRPr sz="2800" b="0" i="0" kern="1200">
                <a:solidFill>
                  <a:schemeClr val="tx1"/>
                </a:solidFill>
                <a:latin typeface="Georgia" panose="02040502050405020303" pitchFamily="18" charset="0"/>
                <a:ea typeface="+mn-ea"/>
                <a:cs typeface="+mn-cs"/>
              </a:defRPr>
            </a:lvl2pPr>
            <a:lvl3pPr marL="914377" indent="0" algn="l" defTabSz="914377" rtl="0" eaLnBrk="1" latinLnBrk="0" hangingPunct="1">
              <a:spcBef>
                <a:spcPct val="20000"/>
              </a:spcBef>
              <a:buFont typeface="Arial" panose="020B0604020202020204" pitchFamily="34" charset="0"/>
              <a:buNone/>
              <a:defRPr sz="2400" b="0" i="0" kern="1200">
                <a:solidFill>
                  <a:schemeClr val="tx1"/>
                </a:solidFill>
                <a:latin typeface="Georgia" panose="02040502050405020303" pitchFamily="18" charset="0"/>
                <a:ea typeface="+mn-ea"/>
                <a:cs typeface="+mn-cs"/>
              </a:defRPr>
            </a:lvl3pPr>
            <a:lvl4pPr marL="1371566" indent="0" algn="l" defTabSz="914377" rtl="0" eaLnBrk="1" latinLnBrk="0" hangingPunct="1">
              <a:spcBef>
                <a:spcPct val="20000"/>
              </a:spcBef>
              <a:buFont typeface="Arial" panose="020B0604020202020204" pitchFamily="34" charset="0"/>
              <a:buNone/>
              <a:defRPr sz="2000" b="0" i="0" kern="1200">
                <a:solidFill>
                  <a:schemeClr val="tx1"/>
                </a:solidFill>
                <a:latin typeface="Georgia" panose="02040502050405020303" pitchFamily="18" charset="0"/>
                <a:ea typeface="+mn-ea"/>
                <a:cs typeface="+mn-cs"/>
              </a:defRPr>
            </a:lvl4pPr>
            <a:lvl5pPr marL="1828754" indent="0" algn="l" defTabSz="914377" rtl="0" eaLnBrk="1" latinLnBrk="0" hangingPunct="1">
              <a:spcBef>
                <a:spcPct val="20000"/>
              </a:spcBef>
              <a:buFont typeface="Arial" panose="020B0604020202020204" pitchFamily="34" charset="0"/>
              <a:buNone/>
              <a:defRPr sz="2000" b="0" i="0" kern="1200">
                <a:solidFill>
                  <a:schemeClr val="tx1"/>
                </a:solidFill>
                <a:latin typeface="Georgia" panose="02040502050405020303" pitchFamily="18" charset="0"/>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000"/>
              </a:spcAft>
            </a:pPr>
            <a:r>
              <a:rPr lang="en-GB" sz="1300" dirty="0">
                <a:latin typeface="+mj-lt"/>
                <a:cs typeface="Calibri" panose="020F0502020204030204" pitchFamily="34" charset="0"/>
              </a:rPr>
              <a:t>Introduce pupils to the art of picture book design and illustration.</a:t>
            </a:r>
            <a:r>
              <a:rPr lang="en-GB" sz="1300" dirty="0">
                <a:latin typeface="+mj-lt"/>
              </a:rPr>
              <a:t> </a:t>
            </a:r>
          </a:p>
          <a:p>
            <a:pPr>
              <a:lnSpc>
                <a:spcPts val="1300"/>
              </a:lnSpc>
              <a:spcBef>
                <a:spcPts val="0"/>
              </a:spcBef>
              <a:spcAft>
                <a:spcPts val="1000"/>
              </a:spcAft>
            </a:pPr>
            <a:r>
              <a:rPr lang="en-GB" sz="1100" b="1" dirty="0">
                <a:latin typeface="+mj-lt"/>
              </a:rPr>
              <a:t>INSPIRATION 1. </a:t>
            </a:r>
            <a:r>
              <a:rPr lang="en-GB" sz="1100" dirty="0">
                <a:latin typeface="+mj-lt"/>
              </a:rPr>
              <a:t>The picture encourages pupils to consider the power of illustration to convey a key message in the book: what inspires people to achieve their dreams?</a:t>
            </a:r>
          </a:p>
          <a:p>
            <a:pPr>
              <a:lnSpc>
                <a:spcPts val="1300"/>
              </a:lnSpc>
              <a:spcBef>
                <a:spcPts val="0"/>
              </a:spcBef>
              <a:spcAft>
                <a:spcPts val="1000"/>
              </a:spcAft>
            </a:pPr>
            <a:r>
              <a:rPr lang="en-GB" sz="1100" b="1" dirty="0">
                <a:latin typeface="+mj-lt"/>
              </a:rPr>
              <a:t>INSPIRATION 2. </a:t>
            </a:r>
            <a:r>
              <a:rPr lang="en-GB" sz="1100" dirty="0">
                <a:latin typeface="+mj-lt"/>
              </a:rPr>
              <a:t>This picture shows the life story of </a:t>
            </a:r>
            <a:r>
              <a:rPr lang="en-GB" sz="1100" dirty="0" err="1">
                <a:latin typeface="+mj-lt"/>
              </a:rPr>
              <a:t>Aeham</a:t>
            </a:r>
            <a:r>
              <a:rPr lang="en-GB" sz="1100" dirty="0">
                <a:latin typeface="+mj-lt"/>
              </a:rPr>
              <a:t> Ahmad, from his time as a child in a Palestinian refugee camp to his life today as a concert pianist in Germany. Looking at the picture, ask children to think about how the story is laid out on the page and how the beginning, the middle and the end are shown.</a:t>
            </a:r>
          </a:p>
        </p:txBody>
      </p:sp>
      <p:sp>
        <p:nvSpPr>
          <p:cNvPr id="25" name="Text Placeholder 2">
            <a:extLst>
              <a:ext uri="{FF2B5EF4-FFF2-40B4-BE49-F238E27FC236}">
                <a16:creationId xmlns:a16="http://schemas.microsoft.com/office/drawing/2014/main" id="{9DE3B255-2F37-7E4F-8B3B-0D3B10338684}"/>
              </a:ext>
            </a:extLst>
          </p:cNvPr>
          <p:cNvSpPr txBox="1">
            <a:spLocks/>
          </p:cNvSpPr>
          <p:nvPr/>
        </p:nvSpPr>
        <p:spPr>
          <a:xfrm>
            <a:off x="3645379" y="4346947"/>
            <a:ext cx="876300" cy="259045"/>
          </a:xfrm>
          <a:prstGeom prst="rect">
            <a:avLst/>
          </a:prstGeom>
        </p:spPr>
        <p:txBody>
          <a:bodyPr wrap="square">
            <a:spAutoFit/>
          </a:bodyPr>
          <a:lstStyle>
            <a:lvl1pPr marL="0" indent="0" algn="l" defTabSz="914377" rtl="0" eaLnBrk="1" latinLnBrk="0" hangingPunct="1">
              <a:spcBef>
                <a:spcPct val="20000"/>
              </a:spcBef>
              <a:buFont typeface="Arial" panose="020B0604020202020204" pitchFamily="34" charset="0"/>
              <a:buNone/>
              <a:defRPr sz="2800" b="0" i="0" kern="1200">
                <a:solidFill>
                  <a:schemeClr val="tx1"/>
                </a:solidFill>
                <a:latin typeface="Puffin Beaky Bold"/>
                <a:ea typeface="+mn-ea"/>
                <a:cs typeface="+mn-cs"/>
              </a:defRPr>
            </a:lvl1pPr>
            <a:lvl2pPr marL="457189" indent="0" algn="l" defTabSz="914377" rtl="0" eaLnBrk="1" latinLnBrk="0" hangingPunct="1">
              <a:spcBef>
                <a:spcPct val="20000"/>
              </a:spcBef>
              <a:buFont typeface="Arial" panose="020B0604020202020204" pitchFamily="34" charset="0"/>
              <a:buNone/>
              <a:defRPr sz="2800" b="1" i="0" kern="1200">
                <a:solidFill>
                  <a:schemeClr val="tx1"/>
                </a:solidFill>
                <a:latin typeface="Puffin Beaky Bold"/>
                <a:ea typeface="+mn-ea"/>
                <a:cs typeface="+mn-cs"/>
              </a:defRPr>
            </a:lvl2pPr>
            <a:lvl3pPr marL="914377" indent="0" algn="l" defTabSz="914377" rtl="0" eaLnBrk="1" latinLnBrk="0" hangingPunct="1">
              <a:spcBef>
                <a:spcPct val="20000"/>
              </a:spcBef>
              <a:buFont typeface="Arial" panose="020B0604020202020204" pitchFamily="34" charset="0"/>
              <a:buNone/>
              <a:defRPr sz="2400" b="1" i="0" kern="1200">
                <a:solidFill>
                  <a:schemeClr val="tx1"/>
                </a:solidFill>
                <a:latin typeface="Puffin Beaky Bold"/>
                <a:ea typeface="+mn-ea"/>
                <a:cs typeface="+mn-cs"/>
              </a:defRPr>
            </a:lvl3pPr>
            <a:lvl4pPr marL="1371566" indent="0" algn="l" defTabSz="914377" rtl="0" eaLnBrk="1" latinLnBrk="0" hangingPunct="1">
              <a:spcBef>
                <a:spcPct val="20000"/>
              </a:spcBef>
              <a:buFont typeface="Arial" panose="020B0604020202020204" pitchFamily="34" charset="0"/>
              <a:buNone/>
              <a:defRPr sz="2000" b="1" i="0" kern="1200">
                <a:solidFill>
                  <a:schemeClr val="tx1"/>
                </a:solidFill>
                <a:latin typeface="Puffin Beaky Bold"/>
                <a:ea typeface="+mn-ea"/>
                <a:cs typeface="+mn-cs"/>
              </a:defRPr>
            </a:lvl4pPr>
            <a:lvl5pPr marL="1828754" indent="0" algn="l" defTabSz="914377" rtl="0" eaLnBrk="1" latinLnBrk="0" hangingPunct="1">
              <a:spcBef>
                <a:spcPct val="20000"/>
              </a:spcBef>
              <a:buFont typeface="Arial" panose="020B0604020202020204" pitchFamily="34" charset="0"/>
              <a:buNone/>
              <a:defRPr sz="2000" b="1" i="0" kern="1200">
                <a:solidFill>
                  <a:schemeClr val="tx1"/>
                </a:solidFill>
                <a:latin typeface="Puffin Beaky Bold"/>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ts val="1340"/>
              </a:lnSpc>
              <a:spcBef>
                <a:spcPts val="0"/>
              </a:spcBef>
            </a:pPr>
            <a:r>
              <a:rPr lang="en-GB" sz="1200" dirty="0">
                <a:latin typeface="Calibri" panose="020F0502020204030204" pitchFamily="34" charset="0"/>
                <a:cs typeface="Calibri" panose="020F0502020204030204" pitchFamily="34" charset="0"/>
              </a:rPr>
              <a:t>Ideas</a:t>
            </a:r>
          </a:p>
        </p:txBody>
      </p:sp>
      <p:sp>
        <p:nvSpPr>
          <p:cNvPr id="26" name="Text Placeholder 3">
            <a:extLst>
              <a:ext uri="{FF2B5EF4-FFF2-40B4-BE49-F238E27FC236}">
                <a16:creationId xmlns:a16="http://schemas.microsoft.com/office/drawing/2014/main" id="{FAB015DA-DB1D-F74F-995A-C5CDF5573080}"/>
              </a:ext>
            </a:extLst>
          </p:cNvPr>
          <p:cNvSpPr txBox="1">
            <a:spLocks/>
          </p:cNvSpPr>
          <p:nvPr/>
        </p:nvSpPr>
        <p:spPr>
          <a:xfrm>
            <a:off x="336487" y="4710073"/>
            <a:ext cx="4026370" cy="1107996"/>
          </a:xfrm>
          <a:prstGeom prst="rect">
            <a:avLst/>
          </a:prstGeom>
        </p:spPr>
        <p:txBody>
          <a:bodyPr wrap="square">
            <a:spAutoFit/>
          </a:bodyPr>
          <a:lstStyle>
            <a:lvl1pPr marL="0" indent="0" algn="l" defTabSz="914377" rtl="0" eaLnBrk="1" latinLnBrk="0" hangingPunct="1">
              <a:spcBef>
                <a:spcPct val="20000"/>
              </a:spcBef>
              <a:buFont typeface="Arial" panose="020B0604020202020204" pitchFamily="34" charset="0"/>
              <a:buNone/>
              <a:defRPr sz="2000" b="0" i="0" kern="1200">
                <a:solidFill>
                  <a:schemeClr val="tx1"/>
                </a:solidFill>
                <a:latin typeface="Georgia" panose="02040502050405020303" pitchFamily="18" charset="0"/>
                <a:ea typeface="+mn-ea"/>
                <a:cs typeface="+mn-cs"/>
              </a:defRPr>
            </a:lvl1pPr>
            <a:lvl2pPr marL="457189" indent="0" algn="l" defTabSz="914377" rtl="0" eaLnBrk="1" latinLnBrk="0" hangingPunct="1">
              <a:spcBef>
                <a:spcPct val="20000"/>
              </a:spcBef>
              <a:buFont typeface="Arial" panose="020B0604020202020204" pitchFamily="34" charset="0"/>
              <a:buNone/>
              <a:defRPr sz="2800" b="0" i="0" kern="1200">
                <a:solidFill>
                  <a:schemeClr val="tx1"/>
                </a:solidFill>
                <a:latin typeface="Georgia" panose="02040502050405020303" pitchFamily="18" charset="0"/>
                <a:ea typeface="+mn-ea"/>
                <a:cs typeface="+mn-cs"/>
              </a:defRPr>
            </a:lvl2pPr>
            <a:lvl3pPr marL="914377" indent="0" algn="l" defTabSz="914377" rtl="0" eaLnBrk="1" latinLnBrk="0" hangingPunct="1">
              <a:spcBef>
                <a:spcPct val="20000"/>
              </a:spcBef>
              <a:buFont typeface="Arial" panose="020B0604020202020204" pitchFamily="34" charset="0"/>
              <a:buNone/>
              <a:defRPr sz="2400" b="0" i="0" kern="1200">
                <a:solidFill>
                  <a:schemeClr val="tx1"/>
                </a:solidFill>
                <a:latin typeface="Georgia" panose="02040502050405020303" pitchFamily="18" charset="0"/>
                <a:ea typeface="+mn-ea"/>
                <a:cs typeface="+mn-cs"/>
              </a:defRPr>
            </a:lvl3pPr>
            <a:lvl4pPr marL="1371566" indent="0" algn="l" defTabSz="914377" rtl="0" eaLnBrk="1" latinLnBrk="0" hangingPunct="1">
              <a:spcBef>
                <a:spcPct val="20000"/>
              </a:spcBef>
              <a:buFont typeface="Arial" panose="020B0604020202020204" pitchFamily="34" charset="0"/>
              <a:buNone/>
              <a:defRPr sz="2000" b="0" i="0" kern="1200">
                <a:solidFill>
                  <a:schemeClr val="tx1"/>
                </a:solidFill>
                <a:latin typeface="Georgia" panose="02040502050405020303" pitchFamily="18" charset="0"/>
                <a:ea typeface="+mn-ea"/>
                <a:cs typeface="+mn-cs"/>
              </a:defRPr>
            </a:lvl4pPr>
            <a:lvl5pPr marL="1828754" indent="0" algn="l" defTabSz="914377" rtl="0" eaLnBrk="1" latinLnBrk="0" hangingPunct="1">
              <a:spcBef>
                <a:spcPct val="20000"/>
              </a:spcBef>
              <a:buFont typeface="Arial" panose="020B0604020202020204" pitchFamily="34" charset="0"/>
              <a:buNone/>
              <a:defRPr sz="2000" b="0" i="0" kern="1200">
                <a:solidFill>
                  <a:schemeClr val="tx1"/>
                </a:solidFill>
                <a:latin typeface="Georgia" panose="02040502050405020303" pitchFamily="18" charset="0"/>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000"/>
              </a:spcAft>
            </a:pPr>
            <a:r>
              <a:rPr lang="en-GB" sz="1100" dirty="0">
                <a:latin typeface="+mj-lt"/>
              </a:rPr>
              <a:t>This book is all about extra-ordinary people and role models throughout history. Ask children about a role model from the book or their own lives. How does their role model influence them? What special qualities do their role models possess? Together, create a classroom display of extra-ordinary people. Use the Puffin template to help them gather the information they need</a:t>
            </a:r>
            <a:r>
              <a:rPr lang="en-GB" sz="1100" dirty="0">
                <a:solidFill>
                  <a:schemeClr val="bg1"/>
                </a:solidFill>
                <a:latin typeface="+mj-lt"/>
              </a:rPr>
              <a:t>. </a:t>
            </a:r>
          </a:p>
        </p:txBody>
      </p:sp>
      <p:sp>
        <p:nvSpPr>
          <p:cNvPr id="29" name="Title 1">
            <a:extLst>
              <a:ext uri="{FF2B5EF4-FFF2-40B4-BE49-F238E27FC236}">
                <a16:creationId xmlns:a16="http://schemas.microsoft.com/office/drawing/2014/main" id="{A8183C09-278E-EF4A-BBBB-B8AF6700317B}"/>
              </a:ext>
            </a:extLst>
          </p:cNvPr>
          <p:cNvSpPr txBox="1">
            <a:spLocks/>
          </p:cNvSpPr>
          <p:nvPr/>
        </p:nvSpPr>
        <p:spPr>
          <a:xfrm>
            <a:off x="4732163" y="403245"/>
            <a:ext cx="2808560" cy="336036"/>
          </a:xfrm>
          <a:prstGeom prst="rect">
            <a:avLst/>
          </a:prstGeom>
        </p:spPr>
        <p:txBody>
          <a:bodyPr vert="horz" lIns="0" tIns="45720" rIns="91440" bIns="45720" rtlCol="0" anchor="ctr">
            <a:noAutofit/>
          </a:bodyPr>
          <a:lstStyle>
            <a:lvl1pPr algn="l" defTabSz="914377" rtl="0" eaLnBrk="1" latinLnBrk="0" hangingPunct="1">
              <a:spcBef>
                <a:spcPct val="0"/>
              </a:spcBef>
              <a:buNone/>
              <a:defRPr sz="3600" b="1" i="0" kern="1200">
                <a:solidFill>
                  <a:schemeClr val="tx1"/>
                </a:solidFill>
                <a:latin typeface="Puffin Beaky Bold"/>
                <a:ea typeface="+mj-ea"/>
                <a:cs typeface="+mj-cs"/>
              </a:defRPr>
            </a:lvl1pPr>
          </a:lstStyle>
          <a:p>
            <a:r>
              <a:rPr lang="en-US" sz="1800" cap="all" dirty="0">
                <a:latin typeface="Calibri" panose="020F0502020204030204" pitchFamily="34" charset="0"/>
                <a:cs typeface="Calibri" panose="020F0502020204030204" pitchFamily="34" charset="0"/>
              </a:rPr>
              <a:t>Looking at picture 2</a:t>
            </a:r>
          </a:p>
        </p:txBody>
      </p:sp>
      <p:sp>
        <p:nvSpPr>
          <p:cNvPr id="30" name="Title 1">
            <a:extLst>
              <a:ext uri="{FF2B5EF4-FFF2-40B4-BE49-F238E27FC236}">
                <a16:creationId xmlns:a16="http://schemas.microsoft.com/office/drawing/2014/main" id="{63202C19-F9FE-A042-9D0D-A2843D43271F}"/>
              </a:ext>
            </a:extLst>
          </p:cNvPr>
          <p:cNvSpPr txBox="1">
            <a:spLocks/>
          </p:cNvSpPr>
          <p:nvPr/>
        </p:nvSpPr>
        <p:spPr>
          <a:xfrm>
            <a:off x="341341" y="4206879"/>
            <a:ext cx="2808560" cy="336036"/>
          </a:xfrm>
          <a:prstGeom prst="rect">
            <a:avLst/>
          </a:prstGeom>
        </p:spPr>
        <p:txBody>
          <a:bodyPr vert="horz" lIns="0" tIns="45720" rIns="91440" bIns="45720" rtlCol="0" anchor="ctr">
            <a:noAutofit/>
          </a:bodyPr>
          <a:lstStyle>
            <a:lvl1pPr algn="l" defTabSz="914377" rtl="0" eaLnBrk="1" latinLnBrk="0" hangingPunct="1">
              <a:spcBef>
                <a:spcPct val="0"/>
              </a:spcBef>
              <a:buNone/>
              <a:defRPr sz="3600" b="1" i="0" kern="1200">
                <a:solidFill>
                  <a:schemeClr val="tx1"/>
                </a:solidFill>
                <a:latin typeface="Puffin Beaky Bold"/>
                <a:ea typeface="+mj-ea"/>
                <a:cs typeface="+mj-cs"/>
              </a:defRPr>
            </a:lvl1pPr>
          </a:lstStyle>
          <a:p>
            <a:r>
              <a:rPr lang="en-US" sz="1800" cap="all" dirty="0">
                <a:latin typeface="Calibri" panose="020F0502020204030204" pitchFamily="34" charset="0"/>
                <a:cs typeface="Calibri" panose="020F0502020204030204" pitchFamily="34" charset="0"/>
              </a:rPr>
              <a:t>Activity sheets</a:t>
            </a:r>
          </a:p>
        </p:txBody>
      </p:sp>
      <p:pic>
        <p:nvPicPr>
          <p:cNvPr id="32" name="Picture 31">
            <a:extLst>
              <a:ext uri="{FF2B5EF4-FFF2-40B4-BE49-F238E27FC236}">
                <a16:creationId xmlns:a16="http://schemas.microsoft.com/office/drawing/2014/main" id="{3893AC2F-EDBE-504F-B158-8C119EACF14D}"/>
              </a:ext>
            </a:extLst>
          </p:cNvPr>
          <p:cNvPicPr>
            <a:picLocks noChangeAspect="1"/>
          </p:cNvPicPr>
          <p:nvPr/>
        </p:nvPicPr>
        <p:blipFill>
          <a:blip r:embed="rId4"/>
          <a:stretch>
            <a:fillRect/>
          </a:stretch>
        </p:blipFill>
        <p:spPr>
          <a:xfrm>
            <a:off x="7645004" y="234667"/>
            <a:ext cx="571500" cy="533400"/>
          </a:xfrm>
          <a:prstGeom prst="rect">
            <a:avLst/>
          </a:prstGeom>
        </p:spPr>
      </p:pic>
      <p:sp>
        <p:nvSpPr>
          <p:cNvPr id="8" name="Rectangle 7">
            <a:extLst>
              <a:ext uri="{FF2B5EF4-FFF2-40B4-BE49-F238E27FC236}">
                <a16:creationId xmlns:a16="http://schemas.microsoft.com/office/drawing/2014/main" id="{828DBFB6-A3E2-6C44-B6C6-5274726E2D83}"/>
              </a:ext>
            </a:extLst>
          </p:cNvPr>
          <p:cNvSpPr/>
          <p:nvPr/>
        </p:nvSpPr>
        <p:spPr>
          <a:xfrm>
            <a:off x="5176010" y="4802406"/>
            <a:ext cx="2780366" cy="600164"/>
          </a:xfrm>
          <a:prstGeom prst="rect">
            <a:avLst/>
          </a:prstGeom>
        </p:spPr>
        <p:txBody>
          <a:bodyPr wrap="square">
            <a:spAutoFit/>
          </a:bodyPr>
          <a:lstStyle/>
          <a:p>
            <a:r>
              <a:rPr lang="en-GB" sz="1100" dirty="0">
                <a:solidFill>
                  <a:schemeClr val="bg1"/>
                </a:solidFill>
              </a:rPr>
              <a:t>Together, create a classroom display of extra-ordinary people. Use the Puffin template to help them gather the information they need</a:t>
            </a:r>
            <a:endParaRPr lang="en-US" sz="1100" dirty="0">
              <a:solidFill>
                <a:schemeClr val="bg1"/>
              </a:solidFill>
            </a:endParaRPr>
          </a:p>
        </p:txBody>
      </p:sp>
    </p:spTree>
    <p:extLst>
      <p:ext uri="{BB962C8B-B14F-4D97-AF65-F5344CB8AC3E}">
        <p14:creationId xmlns:p14="http://schemas.microsoft.com/office/powerpoint/2010/main" val="2788154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070FF5-28EE-3C4F-9D2D-C410531411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695" b="2875"/>
          <a:stretch/>
        </p:blipFill>
        <p:spPr>
          <a:xfrm>
            <a:off x="0" y="-1"/>
            <a:ext cx="9139946" cy="4535161"/>
          </a:xfrm>
          <a:prstGeom prst="rect">
            <a:avLst/>
          </a:prstGeom>
        </p:spPr>
      </p:pic>
      <p:pic>
        <p:nvPicPr>
          <p:cNvPr id="6" name="Picture 5">
            <a:extLst>
              <a:ext uri="{FF2B5EF4-FFF2-40B4-BE49-F238E27FC236}">
                <a16:creationId xmlns:a16="http://schemas.microsoft.com/office/drawing/2014/main" id="{1104F278-FCCA-0C40-83B0-33B481415FFF}"/>
              </a:ext>
            </a:extLst>
          </p:cNvPr>
          <p:cNvPicPr>
            <a:picLocks noChangeAspect="1"/>
          </p:cNvPicPr>
          <p:nvPr/>
        </p:nvPicPr>
        <p:blipFill rotWithShape="1">
          <a:blip r:embed="rId3"/>
          <a:srcRect l="5291" t="40194" r="-5291" b="-604"/>
          <a:stretch/>
        </p:blipFill>
        <p:spPr>
          <a:xfrm>
            <a:off x="0" y="1"/>
            <a:ext cx="2527300" cy="1035727"/>
          </a:xfrm>
          <a:prstGeom prst="rect">
            <a:avLst/>
          </a:prstGeom>
        </p:spPr>
      </p:pic>
      <p:pic>
        <p:nvPicPr>
          <p:cNvPr id="7" name="Picture 6">
            <a:extLst>
              <a:ext uri="{FF2B5EF4-FFF2-40B4-BE49-F238E27FC236}">
                <a16:creationId xmlns:a16="http://schemas.microsoft.com/office/drawing/2014/main" id="{BB6017E8-E669-2B48-B88C-3667213EE913}"/>
              </a:ext>
            </a:extLst>
          </p:cNvPr>
          <p:cNvPicPr>
            <a:picLocks noChangeAspect="1"/>
          </p:cNvPicPr>
          <p:nvPr/>
        </p:nvPicPr>
        <p:blipFill>
          <a:blip r:embed="rId4"/>
          <a:stretch>
            <a:fillRect/>
          </a:stretch>
        </p:blipFill>
        <p:spPr>
          <a:xfrm flipH="1">
            <a:off x="6516216" y="3230008"/>
            <a:ext cx="1778000" cy="1752600"/>
          </a:xfrm>
          <a:prstGeom prst="rect">
            <a:avLst/>
          </a:prstGeom>
        </p:spPr>
      </p:pic>
      <p:pic>
        <p:nvPicPr>
          <p:cNvPr id="8" name="Picture 7">
            <a:extLst>
              <a:ext uri="{FF2B5EF4-FFF2-40B4-BE49-F238E27FC236}">
                <a16:creationId xmlns:a16="http://schemas.microsoft.com/office/drawing/2014/main" id="{D2E4830C-4A3F-204E-9C87-6C45D6954DBD}"/>
              </a:ext>
            </a:extLst>
          </p:cNvPr>
          <p:cNvPicPr>
            <a:picLocks noChangeAspect="1"/>
          </p:cNvPicPr>
          <p:nvPr/>
        </p:nvPicPr>
        <p:blipFill>
          <a:blip r:embed="rId5"/>
          <a:stretch>
            <a:fillRect/>
          </a:stretch>
        </p:blipFill>
        <p:spPr>
          <a:xfrm>
            <a:off x="2990850" y="4298053"/>
            <a:ext cx="3162300" cy="330200"/>
          </a:xfrm>
          <a:prstGeom prst="rect">
            <a:avLst/>
          </a:prstGeom>
        </p:spPr>
      </p:pic>
      <p:sp>
        <p:nvSpPr>
          <p:cNvPr id="2" name="Title 1">
            <a:extLst>
              <a:ext uri="{FF2B5EF4-FFF2-40B4-BE49-F238E27FC236}">
                <a16:creationId xmlns:a16="http://schemas.microsoft.com/office/drawing/2014/main" id="{BECF5CD9-D240-8B4C-B87D-169355B225F5}"/>
              </a:ext>
            </a:extLst>
          </p:cNvPr>
          <p:cNvSpPr>
            <a:spLocks noGrp="1"/>
          </p:cNvSpPr>
          <p:nvPr>
            <p:ph type="title"/>
          </p:nvPr>
        </p:nvSpPr>
        <p:spPr>
          <a:xfrm>
            <a:off x="2990850" y="4316306"/>
            <a:ext cx="3162300" cy="276999"/>
          </a:xfrm>
        </p:spPr>
        <p:txBody>
          <a:bodyPr vert="horz" wrap="square" lIns="36000" tIns="0" rIns="36000" bIns="0" rtlCol="0" anchor="ctr">
            <a:spAutoFit/>
          </a:bodyPr>
          <a:lstStyle/>
          <a:p>
            <a:r>
              <a:rPr lang="en-GB" sz="1800" dirty="0">
                <a:solidFill>
                  <a:schemeClr val="bg1"/>
                </a:solidFill>
                <a:latin typeface="Calibri" panose="020F0502020204030204" pitchFamily="34" charset="0"/>
                <a:cs typeface="Calibri" panose="020F0502020204030204" pitchFamily="34" charset="0"/>
              </a:rPr>
              <a:t>PROMPT IMAGE: WORD BANK</a:t>
            </a:r>
          </a:p>
        </p:txBody>
      </p:sp>
      <p:sp>
        <p:nvSpPr>
          <p:cNvPr id="9" name="Title 1">
            <a:extLst>
              <a:ext uri="{FF2B5EF4-FFF2-40B4-BE49-F238E27FC236}">
                <a16:creationId xmlns:a16="http://schemas.microsoft.com/office/drawing/2014/main" id="{CCD3DECA-FF98-164B-A986-552A9FB8EA91}"/>
              </a:ext>
            </a:extLst>
          </p:cNvPr>
          <p:cNvSpPr txBox="1">
            <a:spLocks/>
          </p:cNvSpPr>
          <p:nvPr/>
        </p:nvSpPr>
        <p:spPr>
          <a:xfrm>
            <a:off x="251520" y="379364"/>
            <a:ext cx="1718146" cy="276999"/>
          </a:xfrm>
          <a:prstGeom prst="rect">
            <a:avLst/>
          </a:prstGeom>
        </p:spPr>
        <p:txBody>
          <a:bodyPr vert="horz" wrap="square" lIns="36000" tIns="0" rIns="36000" bIns="0" rtlCol="0" anchor="ctr">
            <a:spAutoFit/>
          </a:bodyPr>
          <a:lstStyle>
            <a:lvl1pPr algn="ctr" defTabSz="914377" rtl="0" eaLnBrk="1" latinLnBrk="0" hangingPunct="1">
              <a:spcBef>
                <a:spcPct val="0"/>
              </a:spcBef>
              <a:buNone/>
              <a:defRPr sz="3600" b="1" i="0" kern="1200">
                <a:solidFill>
                  <a:schemeClr val="tx1"/>
                </a:solidFill>
                <a:latin typeface="Puffin Beaky Bold"/>
                <a:ea typeface="+mj-ea"/>
                <a:cs typeface="+mj-cs"/>
              </a:defRPr>
            </a:lvl1pPr>
          </a:lstStyle>
          <a:p>
            <a:pPr algn="l"/>
            <a:r>
              <a:rPr lang="en-GB" sz="1800" dirty="0">
                <a:latin typeface="Calibri" panose="020F0502020204030204" pitchFamily="34" charset="0"/>
                <a:cs typeface="Calibri" panose="020F0502020204030204" pitchFamily="34" charset="0"/>
              </a:rPr>
              <a:t>PROMPT IMAGE!</a:t>
            </a:r>
          </a:p>
        </p:txBody>
      </p:sp>
      <p:sp>
        <p:nvSpPr>
          <p:cNvPr id="3" name="TextBox 2">
            <a:extLst>
              <a:ext uri="{FF2B5EF4-FFF2-40B4-BE49-F238E27FC236}">
                <a16:creationId xmlns:a16="http://schemas.microsoft.com/office/drawing/2014/main" id="{5E828484-47DE-F245-9FDC-FCCE9B3CE128}"/>
              </a:ext>
            </a:extLst>
          </p:cNvPr>
          <p:cNvSpPr txBox="1"/>
          <p:nvPr/>
        </p:nvSpPr>
        <p:spPr>
          <a:xfrm>
            <a:off x="323528" y="4721345"/>
            <a:ext cx="8424936" cy="307777"/>
          </a:xfrm>
          <a:prstGeom prst="rect">
            <a:avLst/>
          </a:prstGeom>
          <a:noFill/>
        </p:spPr>
        <p:txBody>
          <a:bodyPr wrap="square" rtlCol="0">
            <a:spAutoFit/>
          </a:bodyPr>
          <a:lstStyle/>
          <a:p>
            <a:pPr>
              <a:tabLst>
                <a:tab pos="1636713" algn="l"/>
                <a:tab pos="3151188" algn="l"/>
                <a:tab pos="4432300" algn="l"/>
                <a:tab pos="5992813" algn="l"/>
                <a:tab pos="7596188" algn="l"/>
              </a:tabLst>
            </a:pPr>
            <a:r>
              <a:rPr lang="en-US" sz="1400" dirty="0"/>
              <a:t>CHALLENGE	DISCOVERY	DIFFICULT	WONDROUS	UNKNOWN	HARD</a:t>
            </a:r>
          </a:p>
        </p:txBody>
      </p:sp>
      <p:sp>
        <p:nvSpPr>
          <p:cNvPr id="12" name="TextBox 11">
            <a:extLst>
              <a:ext uri="{FF2B5EF4-FFF2-40B4-BE49-F238E27FC236}">
                <a16:creationId xmlns:a16="http://schemas.microsoft.com/office/drawing/2014/main" id="{E619854D-71D7-9D41-B3EC-F351FEDF1F6F}"/>
              </a:ext>
            </a:extLst>
          </p:cNvPr>
          <p:cNvSpPr txBox="1"/>
          <p:nvPr/>
        </p:nvSpPr>
        <p:spPr>
          <a:xfrm>
            <a:off x="318883" y="5659879"/>
            <a:ext cx="8424936" cy="307777"/>
          </a:xfrm>
          <a:prstGeom prst="rect">
            <a:avLst/>
          </a:prstGeom>
          <a:noFill/>
        </p:spPr>
        <p:txBody>
          <a:bodyPr wrap="square" rtlCol="0">
            <a:spAutoFit/>
          </a:bodyPr>
          <a:lstStyle/>
          <a:p>
            <a:pPr>
              <a:tabLst>
                <a:tab pos="1414463" algn="l"/>
                <a:tab pos="2795588" algn="l"/>
                <a:tab pos="4522788" algn="l"/>
                <a:tab pos="5992813" algn="l"/>
                <a:tab pos="7596188" algn="l"/>
              </a:tabLst>
            </a:pPr>
            <a:r>
              <a:rPr lang="en-US" sz="1400" dirty="0"/>
              <a:t>DETERMINED	AMBITIOUS	EXTRA-ORDINARY	STRONG	HAPPY	WORLD</a:t>
            </a:r>
          </a:p>
        </p:txBody>
      </p:sp>
      <p:sp>
        <p:nvSpPr>
          <p:cNvPr id="15" name="TextBox 14">
            <a:extLst>
              <a:ext uri="{FF2B5EF4-FFF2-40B4-BE49-F238E27FC236}">
                <a16:creationId xmlns:a16="http://schemas.microsoft.com/office/drawing/2014/main" id="{E77FBDFE-59E2-6B4B-8858-FDAA72D34885}"/>
              </a:ext>
            </a:extLst>
          </p:cNvPr>
          <p:cNvSpPr txBox="1"/>
          <p:nvPr/>
        </p:nvSpPr>
        <p:spPr>
          <a:xfrm>
            <a:off x="357505" y="5215306"/>
            <a:ext cx="8424936" cy="307777"/>
          </a:xfrm>
          <a:prstGeom prst="rect">
            <a:avLst/>
          </a:prstGeom>
          <a:noFill/>
        </p:spPr>
        <p:txBody>
          <a:bodyPr wrap="square" rtlCol="0">
            <a:spAutoFit/>
          </a:bodyPr>
          <a:lstStyle/>
          <a:p>
            <a:pPr marL="400050" indent="-44450">
              <a:tabLst>
                <a:tab pos="2127250" algn="l"/>
                <a:tab pos="3730625" algn="l"/>
                <a:tab pos="5680075" algn="l"/>
                <a:tab pos="7018338" algn="l"/>
              </a:tabLst>
            </a:pPr>
            <a:r>
              <a:rPr lang="en-US" sz="1400" dirty="0"/>
              <a:t>ACHIEVEMENT	LONELY	POWERFUL	ADMIRABLE	ORDINARY</a:t>
            </a:r>
          </a:p>
        </p:txBody>
      </p:sp>
    </p:spTree>
    <p:extLst>
      <p:ext uri="{BB962C8B-B14F-4D97-AF65-F5344CB8AC3E}">
        <p14:creationId xmlns:p14="http://schemas.microsoft.com/office/powerpoint/2010/main" val="1917325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954C-0E30-434E-B616-169D35037C85}"/>
              </a:ext>
            </a:extLst>
          </p:cNvPr>
          <p:cNvSpPr>
            <a:spLocks noGrp="1"/>
          </p:cNvSpPr>
          <p:nvPr>
            <p:ph type="title"/>
          </p:nvPr>
        </p:nvSpPr>
        <p:spPr>
          <a:xfrm>
            <a:off x="318830" y="1054629"/>
            <a:ext cx="2287166" cy="276999"/>
          </a:xfrm>
        </p:spPr>
        <p:txBody>
          <a:bodyPr vert="horz" wrap="square" lIns="0" tIns="0" rIns="0" bIns="0" rtlCol="0" anchor="ctr">
            <a:spAutoFit/>
          </a:bodyPr>
          <a:lstStyle/>
          <a:p>
            <a:pPr algn="l"/>
            <a:r>
              <a:rPr lang="en-US" sz="1800" dirty="0"/>
              <a:t>SENTENCE STARTERS</a:t>
            </a:r>
          </a:p>
        </p:txBody>
      </p:sp>
      <p:sp>
        <p:nvSpPr>
          <p:cNvPr id="3" name="Text Placeholder 2">
            <a:extLst>
              <a:ext uri="{FF2B5EF4-FFF2-40B4-BE49-F238E27FC236}">
                <a16:creationId xmlns:a16="http://schemas.microsoft.com/office/drawing/2014/main" id="{5FC9FE54-B1E3-754B-BA28-31470F520E3E}"/>
              </a:ext>
            </a:extLst>
          </p:cNvPr>
          <p:cNvSpPr>
            <a:spLocks noGrp="1"/>
          </p:cNvSpPr>
          <p:nvPr>
            <p:ph type="body" sz="quarter" idx="10"/>
          </p:nvPr>
        </p:nvSpPr>
        <p:spPr>
          <a:xfrm>
            <a:off x="843242" y="1598857"/>
            <a:ext cx="3605945" cy="3816424"/>
          </a:xfrm>
        </p:spPr>
        <p:txBody>
          <a:bodyPr/>
          <a:lstStyle/>
          <a:p>
            <a:pPr>
              <a:spcBef>
                <a:spcPts val="0"/>
              </a:spcBef>
              <a:spcAft>
                <a:spcPts val="1800"/>
              </a:spcAft>
            </a:pPr>
            <a:r>
              <a:rPr lang="en-GB" sz="1800" dirty="0">
                <a:latin typeface="Calibri" panose="020F0502020204030204" pitchFamily="34" charset="0"/>
                <a:cs typeface="Calibri" panose="020F0502020204030204" pitchFamily="34" charset="0"/>
              </a:rPr>
              <a:t>I can see the following different elements…………………………………</a:t>
            </a:r>
          </a:p>
          <a:p>
            <a:pPr>
              <a:spcBef>
                <a:spcPts val="0"/>
              </a:spcBef>
              <a:spcAft>
                <a:spcPts val="1800"/>
              </a:spcAft>
            </a:pPr>
            <a:r>
              <a:rPr lang="en-GB" sz="1800" dirty="0">
                <a:latin typeface="Calibri" panose="020F0502020204030204" pitchFamily="34" charset="0"/>
                <a:cs typeface="Calibri" panose="020F0502020204030204" pitchFamily="34" charset="0"/>
              </a:rPr>
              <a:t>They tell me that…………………	</a:t>
            </a:r>
          </a:p>
          <a:p>
            <a:pPr>
              <a:spcBef>
                <a:spcPts val="0"/>
              </a:spcBef>
              <a:spcAft>
                <a:spcPts val="1800"/>
              </a:spcAft>
            </a:pPr>
            <a:r>
              <a:rPr lang="en-GB" sz="1800" dirty="0">
                <a:latin typeface="Calibri" panose="020F0502020204030204" pitchFamily="34" charset="0"/>
                <a:cs typeface="Calibri" panose="020F0502020204030204" pitchFamily="34" charset="0"/>
              </a:rPr>
              <a:t>I think the different people included in the book might be ………………………</a:t>
            </a:r>
          </a:p>
          <a:p>
            <a:pPr>
              <a:spcBef>
                <a:spcPts val="0"/>
              </a:spcBef>
              <a:spcAft>
                <a:spcPts val="1800"/>
              </a:spcAft>
            </a:pPr>
            <a:r>
              <a:rPr lang="en-GB" sz="1800" dirty="0">
                <a:latin typeface="Calibri" panose="020F0502020204030204" pitchFamily="34" charset="0"/>
                <a:cs typeface="Calibri" panose="020F0502020204030204" pitchFamily="34" charset="0"/>
              </a:rPr>
              <a:t>I can tell that the people included in the book come from ……	</a:t>
            </a:r>
          </a:p>
          <a:p>
            <a:pPr>
              <a:spcBef>
                <a:spcPts val="0"/>
              </a:spcBef>
              <a:spcAft>
                <a:spcPts val="1800"/>
              </a:spcAft>
            </a:pPr>
            <a:r>
              <a:rPr lang="en-GB" sz="1800" dirty="0">
                <a:latin typeface="Calibri" panose="020F0502020204030204" pitchFamily="34" charset="0"/>
                <a:cs typeface="Calibri" panose="020F0502020204030204" pitchFamily="34" charset="0"/>
              </a:rPr>
              <a:t>I predict that most important </a:t>
            </a:r>
            <a:r>
              <a:rPr lang="en-GB" sz="1800" b="1" dirty="0">
                <a:latin typeface="Calibri" panose="020F0502020204030204" pitchFamily="34" charset="0"/>
                <a:cs typeface="Calibri" panose="020F0502020204030204" pitchFamily="34" charset="0"/>
              </a:rPr>
              <a:t>ideas</a:t>
            </a:r>
            <a:r>
              <a:rPr lang="en-GB" sz="1800" dirty="0">
                <a:latin typeface="Calibri" panose="020F0502020204030204" pitchFamily="34" charset="0"/>
                <a:cs typeface="Calibri" panose="020F0502020204030204" pitchFamily="34" charset="0"/>
              </a:rPr>
              <a:t> and </a:t>
            </a:r>
            <a:r>
              <a:rPr lang="en-GB" sz="1800" b="1" dirty="0">
                <a:latin typeface="Calibri" panose="020F0502020204030204" pitchFamily="34" charset="0"/>
                <a:cs typeface="Calibri" panose="020F0502020204030204" pitchFamily="34" charset="0"/>
              </a:rPr>
              <a:t>themes</a:t>
            </a:r>
            <a:r>
              <a:rPr lang="en-GB" sz="1800" dirty="0">
                <a:latin typeface="Calibri" panose="020F0502020204030204" pitchFamily="34" charset="0"/>
                <a:cs typeface="Calibri" panose="020F0502020204030204" pitchFamily="34" charset="0"/>
              </a:rPr>
              <a:t> in the story are……………………………………….	 </a:t>
            </a:r>
          </a:p>
        </p:txBody>
      </p:sp>
      <p:pic>
        <p:nvPicPr>
          <p:cNvPr id="4" name="Picture 3">
            <a:extLst>
              <a:ext uri="{FF2B5EF4-FFF2-40B4-BE49-F238E27FC236}">
                <a16:creationId xmlns:a16="http://schemas.microsoft.com/office/drawing/2014/main" id="{B93065A4-CD33-D34A-A484-13E8AA1BBB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14281" y="1114331"/>
            <a:ext cx="4540495" cy="4546917"/>
          </a:xfrm>
          <a:prstGeom prst="rect">
            <a:avLst/>
          </a:prstGeom>
        </p:spPr>
      </p:pic>
      <p:pic>
        <p:nvPicPr>
          <p:cNvPr id="5" name="Picture 4">
            <a:extLst>
              <a:ext uri="{FF2B5EF4-FFF2-40B4-BE49-F238E27FC236}">
                <a16:creationId xmlns:a16="http://schemas.microsoft.com/office/drawing/2014/main" id="{88720D31-6E2B-B04F-B025-C022DA2343DB}"/>
              </a:ext>
            </a:extLst>
          </p:cNvPr>
          <p:cNvPicPr>
            <a:picLocks noChangeAspect="1"/>
          </p:cNvPicPr>
          <p:nvPr/>
        </p:nvPicPr>
        <p:blipFill>
          <a:blip r:embed="rId3"/>
          <a:stretch>
            <a:fillRect/>
          </a:stretch>
        </p:blipFill>
        <p:spPr>
          <a:xfrm>
            <a:off x="917950" y="381000"/>
            <a:ext cx="2120900" cy="406400"/>
          </a:xfrm>
          <a:prstGeom prst="rect">
            <a:avLst/>
          </a:prstGeom>
        </p:spPr>
      </p:pic>
      <p:sp>
        <p:nvSpPr>
          <p:cNvPr id="6" name="Title 1">
            <a:extLst>
              <a:ext uri="{FF2B5EF4-FFF2-40B4-BE49-F238E27FC236}">
                <a16:creationId xmlns:a16="http://schemas.microsoft.com/office/drawing/2014/main" id="{59241AAB-D595-4446-BB07-A513D5844054}"/>
              </a:ext>
            </a:extLst>
          </p:cNvPr>
          <p:cNvSpPr txBox="1">
            <a:spLocks/>
          </p:cNvSpPr>
          <p:nvPr/>
        </p:nvSpPr>
        <p:spPr>
          <a:xfrm>
            <a:off x="879280" y="422618"/>
            <a:ext cx="2120900" cy="323165"/>
          </a:xfrm>
          <a:prstGeom prst="rect">
            <a:avLst/>
          </a:prstGeom>
        </p:spPr>
        <p:txBody>
          <a:bodyPr vert="horz" wrap="square" lIns="36000" tIns="0" rIns="36000" bIns="0" rtlCol="0" anchor="ctr">
            <a:spAutoFit/>
          </a:bodyPr>
          <a:lstStyle>
            <a:lvl1pPr algn="ctr" defTabSz="914377" rtl="0" eaLnBrk="1" latinLnBrk="0" hangingPunct="1">
              <a:spcBef>
                <a:spcPct val="0"/>
              </a:spcBef>
              <a:buNone/>
              <a:defRPr sz="3600" b="1" i="0" kern="1200">
                <a:solidFill>
                  <a:schemeClr val="tx1"/>
                </a:solidFill>
                <a:latin typeface="Puffin Beaky Bold"/>
                <a:ea typeface="+mj-ea"/>
                <a:cs typeface="+mj-cs"/>
              </a:defRPr>
            </a:lvl1pPr>
          </a:lstStyle>
          <a:p>
            <a:r>
              <a:rPr lang="en-GB" sz="2100" cap="all" dirty="0">
                <a:solidFill>
                  <a:schemeClr val="bg1"/>
                </a:solidFill>
                <a:latin typeface="Calibri" panose="020F0502020204030204" pitchFamily="34" charset="0"/>
                <a:cs typeface="Calibri" panose="020F0502020204030204" pitchFamily="34" charset="0"/>
              </a:rPr>
              <a:t>Cover clues</a:t>
            </a:r>
          </a:p>
        </p:txBody>
      </p:sp>
      <p:pic>
        <p:nvPicPr>
          <p:cNvPr id="15" name="Picture 14">
            <a:extLst>
              <a:ext uri="{FF2B5EF4-FFF2-40B4-BE49-F238E27FC236}">
                <a16:creationId xmlns:a16="http://schemas.microsoft.com/office/drawing/2014/main" id="{B615918B-8DE1-3645-A758-B4CDD129E2C9}"/>
              </a:ext>
            </a:extLst>
          </p:cNvPr>
          <p:cNvPicPr>
            <a:picLocks noChangeAspect="1"/>
          </p:cNvPicPr>
          <p:nvPr/>
        </p:nvPicPr>
        <p:blipFill>
          <a:blip r:embed="rId4"/>
          <a:stretch>
            <a:fillRect/>
          </a:stretch>
        </p:blipFill>
        <p:spPr>
          <a:xfrm>
            <a:off x="323528" y="1599860"/>
            <a:ext cx="419100" cy="431800"/>
          </a:xfrm>
          <a:prstGeom prst="rect">
            <a:avLst/>
          </a:prstGeom>
        </p:spPr>
      </p:pic>
      <p:pic>
        <p:nvPicPr>
          <p:cNvPr id="16" name="Picture 15">
            <a:extLst>
              <a:ext uri="{FF2B5EF4-FFF2-40B4-BE49-F238E27FC236}">
                <a16:creationId xmlns:a16="http://schemas.microsoft.com/office/drawing/2014/main" id="{67B63558-201F-054A-B1DE-7D785AF8AF02}"/>
              </a:ext>
            </a:extLst>
          </p:cNvPr>
          <p:cNvPicPr>
            <a:picLocks noChangeAspect="1"/>
          </p:cNvPicPr>
          <p:nvPr/>
        </p:nvPicPr>
        <p:blipFill>
          <a:blip r:embed="rId5"/>
          <a:stretch>
            <a:fillRect/>
          </a:stretch>
        </p:blipFill>
        <p:spPr>
          <a:xfrm>
            <a:off x="318830" y="2291848"/>
            <a:ext cx="419100" cy="419100"/>
          </a:xfrm>
          <a:prstGeom prst="rect">
            <a:avLst/>
          </a:prstGeom>
        </p:spPr>
      </p:pic>
      <p:pic>
        <p:nvPicPr>
          <p:cNvPr id="17" name="Picture 16">
            <a:extLst>
              <a:ext uri="{FF2B5EF4-FFF2-40B4-BE49-F238E27FC236}">
                <a16:creationId xmlns:a16="http://schemas.microsoft.com/office/drawing/2014/main" id="{F254F46E-632D-9D4B-9E50-964A27615365}"/>
              </a:ext>
            </a:extLst>
          </p:cNvPr>
          <p:cNvPicPr>
            <a:picLocks noChangeAspect="1"/>
          </p:cNvPicPr>
          <p:nvPr/>
        </p:nvPicPr>
        <p:blipFill>
          <a:blip r:embed="rId6"/>
          <a:stretch>
            <a:fillRect/>
          </a:stretch>
        </p:blipFill>
        <p:spPr>
          <a:xfrm>
            <a:off x="306130" y="2915262"/>
            <a:ext cx="431800" cy="406400"/>
          </a:xfrm>
          <a:prstGeom prst="rect">
            <a:avLst/>
          </a:prstGeom>
        </p:spPr>
      </p:pic>
      <p:pic>
        <p:nvPicPr>
          <p:cNvPr id="18" name="Picture 17">
            <a:extLst>
              <a:ext uri="{FF2B5EF4-FFF2-40B4-BE49-F238E27FC236}">
                <a16:creationId xmlns:a16="http://schemas.microsoft.com/office/drawing/2014/main" id="{925283A0-65D7-9A41-803E-B4D190384696}"/>
              </a:ext>
            </a:extLst>
          </p:cNvPr>
          <p:cNvPicPr>
            <a:picLocks noChangeAspect="1"/>
          </p:cNvPicPr>
          <p:nvPr/>
        </p:nvPicPr>
        <p:blipFill>
          <a:blip r:embed="rId7"/>
          <a:stretch>
            <a:fillRect/>
          </a:stretch>
        </p:blipFill>
        <p:spPr>
          <a:xfrm>
            <a:off x="318830" y="3703498"/>
            <a:ext cx="419100" cy="431800"/>
          </a:xfrm>
          <a:prstGeom prst="rect">
            <a:avLst/>
          </a:prstGeom>
        </p:spPr>
      </p:pic>
      <p:pic>
        <p:nvPicPr>
          <p:cNvPr id="19" name="Picture 18">
            <a:extLst>
              <a:ext uri="{FF2B5EF4-FFF2-40B4-BE49-F238E27FC236}">
                <a16:creationId xmlns:a16="http://schemas.microsoft.com/office/drawing/2014/main" id="{F9730F75-2C43-8645-AD8A-FB5109188808}"/>
              </a:ext>
            </a:extLst>
          </p:cNvPr>
          <p:cNvPicPr>
            <a:picLocks noChangeAspect="1"/>
          </p:cNvPicPr>
          <p:nvPr/>
        </p:nvPicPr>
        <p:blipFill>
          <a:blip r:embed="rId8"/>
          <a:stretch>
            <a:fillRect/>
          </a:stretch>
        </p:blipFill>
        <p:spPr>
          <a:xfrm>
            <a:off x="404033" y="4509368"/>
            <a:ext cx="419100" cy="431800"/>
          </a:xfrm>
          <a:prstGeom prst="rect">
            <a:avLst/>
          </a:prstGeom>
        </p:spPr>
      </p:pic>
      <p:pic>
        <p:nvPicPr>
          <p:cNvPr id="20" name="Picture 19">
            <a:extLst>
              <a:ext uri="{FF2B5EF4-FFF2-40B4-BE49-F238E27FC236}">
                <a16:creationId xmlns:a16="http://schemas.microsoft.com/office/drawing/2014/main" id="{FCBFC2B4-B2C8-474C-8DB4-30F975D95AF5}"/>
              </a:ext>
            </a:extLst>
          </p:cNvPr>
          <p:cNvPicPr>
            <a:picLocks noChangeAspect="1"/>
          </p:cNvPicPr>
          <p:nvPr/>
        </p:nvPicPr>
        <p:blipFill>
          <a:blip r:embed="rId9"/>
          <a:stretch>
            <a:fillRect/>
          </a:stretch>
        </p:blipFill>
        <p:spPr>
          <a:xfrm>
            <a:off x="3363858" y="510833"/>
            <a:ext cx="508000" cy="469900"/>
          </a:xfrm>
          <a:prstGeom prst="rect">
            <a:avLst/>
          </a:prstGeom>
        </p:spPr>
      </p:pic>
    </p:spTree>
    <p:extLst>
      <p:ext uri="{BB962C8B-B14F-4D97-AF65-F5344CB8AC3E}">
        <p14:creationId xmlns:p14="http://schemas.microsoft.com/office/powerpoint/2010/main" val="3334253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E452B-DD36-994F-8350-4C32FD795BC8}"/>
              </a:ext>
            </a:extLst>
          </p:cNvPr>
          <p:cNvSpPr/>
          <p:nvPr/>
        </p:nvSpPr>
        <p:spPr>
          <a:xfrm>
            <a:off x="0" y="1122288"/>
            <a:ext cx="9144000" cy="3746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algn="ctr"/>
            <a:endParaRPr lang="en-US" sz="1400" b="1" dirty="0">
              <a:solidFill>
                <a:schemeClr val="bg1"/>
              </a:solidFill>
              <a:latin typeface="Puffin Beaky" pitchFamily="50" charset="0"/>
            </a:endParaRPr>
          </a:p>
        </p:txBody>
      </p:sp>
      <p:sp>
        <p:nvSpPr>
          <p:cNvPr id="2" name="Title 1">
            <a:extLst>
              <a:ext uri="{FF2B5EF4-FFF2-40B4-BE49-F238E27FC236}">
                <a16:creationId xmlns:a16="http://schemas.microsoft.com/office/drawing/2014/main" id="{5166954C-0E30-434E-B616-169D35037C85}"/>
              </a:ext>
            </a:extLst>
          </p:cNvPr>
          <p:cNvSpPr>
            <a:spLocks noGrp="1"/>
          </p:cNvSpPr>
          <p:nvPr>
            <p:ph type="title"/>
          </p:nvPr>
        </p:nvSpPr>
        <p:spPr>
          <a:xfrm>
            <a:off x="2595394" y="417015"/>
            <a:ext cx="6231839" cy="323165"/>
          </a:xfrm>
        </p:spPr>
        <p:txBody>
          <a:bodyPr vert="horz" wrap="square" lIns="0" tIns="0" rIns="0" bIns="0" rtlCol="0" anchor="ctr">
            <a:spAutoFit/>
          </a:bodyPr>
          <a:lstStyle/>
          <a:p>
            <a:pPr algn="l"/>
            <a:r>
              <a:rPr lang="en-GB" sz="2100" dirty="0">
                <a:latin typeface="Calibri" panose="020F0502020204030204" pitchFamily="34" charset="0"/>
                <a:cs typeface="Calibri" panose="020F0502020204030204" pitchFamily="34" charset="0"/>
              </a:rPr>
              <a:t>What can you tell about the book from each element?</a:t>
            </a:r>
          </a:p>
        </p:txBody>
      </p:sp>
      <p:sp>
        <p:nvSpPr>
          <p:cNvPr id="3" name="Text Placeholder 2">
            <a:extLst>
              <a:ext uri="{FF2B5EF4-FFF2-40B4-BE49-F238E27FC236}">
                <a16:creationId xmlns:a16="http://schemas.microsoft.com/office/drawing/2014/main" id="{5FC9FE54-B1E3-754B-BA28-31470F520E3E}"/>
              </a:ext>
            </a:extLst>
          </p:cNvPr>
          <p:cNvSpPr>
            <a:spLocks noGrp="1"/>
          </p:cNvSpPr>
          <p:nvPr>
            <p:ph type="body" sz="quarter" idx="10"/>
          </p:nvPr>
        </p:nvSpPr>
        <p:spPr>
          <a:xfrm>
            <a:off x="1759911" y="5345517"/>
            <a:ext cx="7089904" cy="990001"/>
          </a:xfrm>
        </p:spPr>
        <p:txBody>
          <a:bodyPr lIns="0" tIns="0" rIns="0" bIns="0"/>
          <a:lstStyle/>
          <a:p>
            <a:pPr marL="228600" indent="-228600">
              <a:buFont typeface="+mj-lt"/>
              <a:buAutoNum type="arabicPeriod"/>
            </a:pPr>
            <a:r>
              <a:rPr lang="en-GB" sz="1200" dirty="0">
                <a:latin typeface="+mj-lt"/>
              </a:rPr>
              <a:t>What is this person doing? How would you describe her facial expressions? What do they suggest about her?</a:t>
            </a:r>
          </a:p>
          <a:p>
            <a:pPr marL="228600" indent="-228600">
              <a:buFont typeface="+mj-lt"/>
              <a:buAutoNum type="arabicPeriod"/>
            </a:pPr>
            <a:r>
              <a:rPr lang="en-GB" sz="1200" dirty="0">
                <a:latin typeface="+mj-lt"/>
              </a:rPr>
              <a:t>What do all of the birds make you think about? Why do you think the illustrator has included them?</a:t>
            </a:r>
          </a:p>
          <a:p>
            <a:pPr marL="228600" indent="-228600">
              <a:buFont typeface="+mj-lt"/>
              <a:buAutoNum type="arabicPeriod"/>
            </a:pPr>
            <a:r>
              <a:rPr lang="en-GB" sz="1200" dirty="0">
                <a:latin typeface="+mj-lt"/>
              </a:rPr>
              <a:t>Who might this person be? What are they doing? How would you describe this man?</a:t>
            </a:r>
          </a:p>
          <a:p>
            <a:pPr marL="228600" indent="-228600">
              <a:buFont typeface="+mj-lt"/>
              <a:buAutoNum type="arabicPeriod"/>
            </a:pPr>
            <a:r>
              <a:rPr lang="en-GB" sz="1200" dirty="0">
                <a:latin typeface="+mj-lt"/>
              </a:rPr>
              <a:t>Consider the text included in this roundel. How does it make you want to open the book and read on?</a:t>
            </a:r>
          </a:p>
        </p:txBody>
      </p:sp>
      <p:pic>
        <p:nvPicPr>
          <p:cNvPr id="4" name="Picture 3">
            <a:extLst>
              <a:ext uri="{FF2B5EF4-FFF2-40B4-BE49-F238E27FC236}">
                <a16:creationId xmlns:a16="http://schemas.microsoft.com/office/drawing/2014/main" id="{B93065A4-CD33-D34A-A484-13E8AA1BBB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791" r="86324" b="61530"/>
          <a:stretch/>
        </p:blipFill>
        <p:spPr>
          <a:xfrm>
            <a:off x="855507" y="1484784"/>
            <a:ext cx="1292567" cy="1957195"/>
          </a:xfrm>
          <a:prstGeom prst="rect">
            <a:avLst/>
          </a:prstGeom>
        </p:spPr>
      </p:pic>
      <p:grpSp>
        <p:nvGrpSpPr>
          <p:cNvPr id="7" name="Group 6">
            <a:extLst>
              <a:ext uri="{FF2B5EF4-FFF2-40B4-BE49-F238E27FC236}">
                <a16:creationId xmlns:a16="http://schemas.microsoft.com/office/drawing/2014/main" id="{303A4652-98EE-AE4C-9A9F-F6D342E550B0}"/>
              </a:ext>
            </a:extLst>
          </p:cNvPr>
          <p:cNvGrpSpPr/>
          <p:nvPr/>
        </p:nvGrpSpPr>
        <p:grpSpPr>
          <a:xfrm>
            <a:off x="316767" y="363021"/>
            <a:ext cx="2159570" cy="406400"/>
            <a:chOff x="1351981" y="231110"/>
            <a:chExt cx="2159570" cy="406400"/>
          </a:xfrm>
        </p:grpSpPr>
        <p:pic>
          <p:nvPicPr>
            <p:cNvPr id="5" name="Picture 4">
              <a:extLst>
                <a:ext uri="{FF2B5EF4-FFF2-40B4-BE49-F238E27FC236}">
                  <a16:creationId xmlns:a16="http://schemas.microsoft.com/office/drawing/2014/main" id="{88720D31-6E2B-B04F-B025-C022DA2343DB}"/>
                </a:ext>
              </a:extLst>
            </p:cNvPr>
            <p:cNvPicPr>
              <a:picLocks noChangeAspect="1"/>
            </p:cNvPicPr>
            <p:nvPr/>
          </p:nvPicPr>
          <p:blipFill>
            <a:blip r:embed="rId3"/>
            <a:stretch>
              <a:fillRect/>
            </a:stretch>
          </p:blipFill>
          <p:spPr>
            <a:xfrm>
              <a:off x="1390651" y="231110"/>
              <a:ext cx="2120900" cy="406400"/>
            </a:xfrm>
            <a:prstGeom prst="rect">
              <a:avLst/>
            </a:prstGeom>
          </p:spPr>
        </p:pic>
        <p:sp>
          <p:nvSpPr>
            <p:cNvPr id="6" name="Title 1">
              <a:extLst>
                <a:ext uri="{FF2B5EF4-FFF2-40B4-BE49-F238E27FC236}">
                  <a16:creationId xmlns:a16="http://schemas.microsoft.com/office/drawing/2014/main" id="{59241AAB-D595-4446-BB07-A513D5844054}"/>
                </a:ext>
              </a:extLst>
            </p:cNvPr>
            <p:cNvSpPr txBox="1">
              <a:spLocks/>
            </p:cNvSpPr>
            <p:nvPr/>
          </p:nvSpPr>
          <p:spPr>
            <a:xfrm>
              <a:off x="1351981" y="272727"/>
              <a:ext cx="2120900" cy="323165"/>
            </a:xfrm>
            <a:prstGeom prst="rect">
              <a:avLst/>
            </a:prstGeom>
          </p:spPr>
          <p:txBody>
            <a:bodyPr vert="horz" wrap="square" lIns="36000" tIns="0" rIns="36000" bIns="0" rtlCol="0" anchor="ctr">
              <a:spAutoFit/>
            </a:bodyPr>
            <a:lstStyle>
              <a:lvl1pPr algn="ctr" defTabSz="914377" rtl="0" eaLnBrk="1" latinLnBrk="0" hangingPunct="1">
                <a:spcBef>
                  <a:spcPct val="0"/>
                </a:spcBef>
                <a:buNone/>
                <a:defRPr sz="3600" b="1" i="0" kern="1200">
                  <a:solidFill>
                    <a:schemeClr val="tx1"/>
                  </a:solidFill>
                  <a:latin typeface="Puffin Beaky Bold"/>
                  <a:ea typeface="+mj-ea"/>
                  <a:cs typeface="+mj-cs"/>
                </a:defRPr>
              </a:lvl1pPr>
            </a:lstStyle>
            <a:p>
              <a:r>
                <a:rPr lang="en-GB" sz="2100" cap="all" dirty="0">
                  <a:solidFill>
                    <a:schemeClr val="bg1"/>
                  </a:solidFill>
                  <a:latin typeface="Calibri" panose="020F0502020204030204" pitchFamily="34" charset="0"/>
                  <a:cs typeface="Calibri" panose="020F0502020204030204" pitchFamily="34" charset="0"/>
                </a:rPr>
                <a:t>Cover clues</a:t>
              </a:r>
            </a:p>
          </p:txBody>
        </p:sp>
      </p:grpSp>
      <p:sp>
        <p:nvSpPr>
          <p:cNvPr id="9" name="TextBox 8">
            <a:extLst>
              <a:ext uri="{FF2B5EF4-FFF2-40B4-BE49-F238E27FC236}">
                <a16:creationId xmlns:a16="http://schemas.microsoft.com/office/drawing/2014/main" id="{DDA4ABD1-1074-544F-A3F9-B44EDC858192}"/>
              </a:ext>
            </a:extLst>
          </p:cNvPr>
          <p:cNvSpPr txBox="1"/>
          <p:nvPr/>
        </p:nvSpPr>
        <p:spPr>
          <a:xfrm>
            <a:off x="179512" y="1336006"/>
            <a:ext cx="767742" cy="1477328"/>
          </a:xfrm>
          <a:prstGeom prst="rect">
            <a:avLst/>
          </a:prstGeom>
          <a:noFill/>
        </p:spPr>
        <p:txBody>
          <a:bodyPr wrap="square" lIns="0" tIns="0" rIns="0" bIns="0" rtlCol="0" anchor="ctr">
            <a:spAutoFit/>
          </a:bodyPr>
          <a:lstStyle/>
          <a:p>
            <a:r>
              <a:rPr lang="en-US" sz="9600" b="1" dirty="0">
                <a:solidFill>
                  <a:srgbClr val="E62887"/>
                </a:solidFill>
                <a:latin typeface="+mj-lt"/>
                <a:ea typeface="Helvetica 107 Extra Black Conde" panose="02000503000000020004" pitchFamily="2" charset="0"/>
                <a:cs typeface="Arial" panose="020B0604020202020204" pitchFamily="34" charset="0"/>
              </a:rPr>
              <a:t>1</a:t>
            </a:r>
          </a:p>
        </p:txBody>
      </p:sp>
      <p:sp>
        <p:nvSpPr>
          <p:cNvPr id="24" name="TextBox 23">
            <a:extLst>
              <a:ext uri="{FF2B5EF4-FFF2-40B4-BE49-F238E27FC236}">
                <a16:creationId xmlns:a16="http://schemas.microsoft.com/office/drawing/2014/main" id="{40663E60-4C8C-BE47-891F-E9D6DF404DD9}"/>
              </a:ext>
            </a:extLst>
          </p:cNvPr>
          <p:cNvSpPr txBox="1"/>
          <p:nvPr/>
        </p:nvSpPr>
        <p:spPr>
          <a:xfrm>
            <a:off x="2376938" y="1327342"/>
            <a:ext cx="767742" cy="1477328"/>
          </a:xfrm>
          <a:prstGeom prst="rect">
            <a:avLst/>
          </a:prstGeom>
          <a:noFill/>
        </p:spPr>
        <p:txBody>
          <a:bodyPr wrap="square" lIns="0" tIns="0" rIns="0" bIns="0" rtlCol="0" anchor="ctr">
            <a:spAutoFit/>
          </a:bodyPr>
          <a:lstStyle/>
          <a:p>
            <a:r>
              <a:rPr lang="en-US" sz="9600" b="1" dirty="0">
                <a:solidFill>
                  <a:srgbClr val="7030A0"/>
                </a:solidFill>
                <a:latin typeface="+mj-lt"/>
                <a:ea typeface="Helvetica 107 Extra Black Conde" panose="02000503000000020004" pitchFamily="2" charset="0"/>
                <a:cs typeface="Arial" panose="020B0604020202020204" pitchFamily="34" charset="0"/>
              </a:rPr>
              <a:t>2</a:t>
            </a:r>
          </a:p>
        </p:txBody>
      </p:sp>
      <p:sp>
        <p:nvSpPr>
          <p:cNvPr id="25" name="TextBox 24">
            <a:extLst>
              <a:ext uri="{FF2B5EF4-FFF2-40B4-BE49-F238E27FC236}">
                <a16:creationId xmlns:a16="http://schemas.microsoft.com/office/drawing/2014/main" id="{BB217D4F-88E7-9E45-B09B-A79FE95EFFEF}"/>
              </a:ext>
            </a:extLst>
          </p:cNvPr>
          <p:cNvSpPr txBox="1"/>
          <p:nvPr/>
        </p:nvSpPr>
        <p:spPr>
          <a:xfrm>
            <a:off x="5641359" y="1011410"/>
            <a:ext cx="767742" cy="1477328"/>
          </a:xfrm>
          <a:prstGeom prst="rect">
            <a:avLst/>
          </a:prstGeom>
          <a:noFill/>
        </p:spPr>
        <p:txBody>
          <a:bodyPr wrap="square" lIns="0" tIns="0" rIns="0" bIns="0" rtlCol="0" anchor="ctr">
            <a:spAutoFit/>
          </a:bodyPr>
          <a:lstStyle/>
          <a:p>
            <a:r>
              <a:rPr lang="en-US" sz="9600" b="1" dirty="0">
                <a:solidFill>
                  <a:srgbClr val="2DCDFF"/>
                </a:solidFill>
                <a:latin typeface="+mj-lt"/>
                <a:ea typeface="Helvetica 107 Extra Black Conde" panose="02000503000000020004" pitchFamily="2" charset="0"/>
                <a:cs typeface="Arial" panose="020B0604020202020204" pitchFamily="34" charset="0"/>
              </a:rPr>
              <a:t>3</a:t>
            </a:r>
          </a:p>
        </p:txBody>
      </p:sp>
      <p:sp>
        <p:nvSpPr>
          <p:cNvPr id="26" name="TextBox 25">
            <a:extLst>
              <a:ext uri="{FF2B5EF4-FFF2-40B4-BE49-F238E27FC236}">
                <a16:creationId xmlns:a16="http://schemas.microsoft.com/office/drawing/2014/main" id="{445EAD18-D6CF-634C-945F-8D53241CF52C}"/>
              </a:ext>
            </a:extLst>
          </p:cNvPr>
          <p:cNvSpPr txBox="1"/>
          <p:nvPr/>
        </p:nvSpPr>
        <p:spPr>
          <a:xfrm>
            <a:off x="6903421" y="3082335"/>
            <a:ext cx="767742" cy="1477328"/>
          </a:xfrm>
          <a:prstGeom prst="rect">
            <a:avLst/>
          </a:prstGeom>
          <a:noFill/>
        </p:spPr>
        <p:txBody>
          <a:bodyPr wrap="square" lIns="0" tIns="0" rIns="0" bIns="0" rtlCol="0" anchor="ctr">
            <a:spAutoFit/>
          </a:bodyPr>
          <a:lstStyle/>
          <a:p>
            <a:r>
              <a:rPr lang="en-US" sz="9600" b="1" dirty="0">
                <a:solidFill>
                  <a:srgbClr val="72CD28"/>
                </a:solidFill>
                <a:latin typeface="+mj-lt"/>
                <a:ea typeface="Helvetica 107 Extra Black Conde" panose="02000503000000020004" pitchFamily="2" charset="0"/>
                <a:cs typeface="Arial" panose="020B0604020202020204" pitchFamily="34" charset="0"/>
              </a:rPr>
              <a:t>4</a:t>
            </a:r>
          </a:p>
        </p:txBody>
      </p:sp>
      <p:grpSp>
        <p:nvGrpSpPr>
          <p:cNvPr id="27" name="Group 26">
            <a:extLst>
              <a:ext uri="{FF2B5EF4-FFF2-40B4-BE49-F238E27FC236}">
                <a16:creationId xmlns:a16="http://schemas.microsoft.com/office/drawing/2014/main" id="{F3541B6A-EC3A-9946-9824-6EE820A1B11D}"/>
              </a:ext>
            </a:extLst>
          </p:cNvPr>
          <p:cNvGrpSpPr/>
          <p:nvPr/>
        </p:nvGrpSpPr>
        <p:grpSpPr>
          <a:xfrm>
            <a:off x="1907704" y="4653136"/>
            <a:ext cx="2171760" cy="408694"/>
            <a:chOff x="1351981" y="231110"/>
            <a:chExt cx="2159570" cy="406400"/>
          </a:xfrm>
        </p:grpSpPr>
        <p:pic>
          <p:nvPicPr>
            <p:cNvPr id="28" name="Picture 27">
              <a:extLst>
                <a:ext uri="{FF2B5EF4-FFF2-40B4-BE49-F238E27FC236}">
                  <a16:creationId xmlns:a16="http://schemas.microsoft.com/office/drawing/2014/main" id="{28483B90-6485-0946-BD16-6910C31E40C8}"/>
                </a:ext>
              </a:extLst>
            </p:cNvPr>
            <p:cNvPicPr>
              <a:picLocks noChangeAspect="1"/>
            </p:cNvPicPr>
            <p:nvPr/>
          </p:nvPicPr>
          <p:blipFill>
            <a:blip r:embed="rId3"/>
            <a:stretch>
              <a:fillRect/>
            </a:stretch>
          </p:blipFill>
          <p:spPr>
            <a:xfrm>
              <a:off x="1390651" y="231110"/>
              <a:ext cx="2120900" cy="406400"/>
            </a:xfrm>
            <a:prstGeom prst="rect">
              <a:avLst/>
            </a:prstGeom>
          </p:spPr>
        </p:pic>
        <p:sp>
          <p:nvSpPr>
            <p:cNvPr id="29" name="Title 1">
              <a:extLst>
                <a:ext uri="{FF2B5EF4-FFF2-40B4-BE49-F238E27FC236}">
                  <a16:creationId xmlns:a16="http://schemas.microsoft.com/office/drawing/2014/main" id="{F70CC79A-723E-6249-A759-B6F31378EDBB}"/>
                </a:ext>
              </a:extLst>
            </p:cNvPr>
            <p:cNvSpPr txBox="1">
              <a:spLocks/>
            </p:cNvSpPr>
            <p:nvPr/>
          </p:nvSpPr>
          <p:spPr>
            <a:xfrm>
              <a:off x="1351981" y="311890"/>
              <a:ext cx="2120900" cy="244839"/>
            </a:xfrm>
            <a:prstGeom prst="rect">
              <a:avLst/>
            </a:prstGeom>
          </p:spPr>
          <p:txBody>
            <a:bodyPr vert="horz" wrap="square" lIns="36000" tIns="0" rIns="36000" bIns="0" rtlCol="0" anchor="ctr">
              <a:spAutoFit/>
            </a:bodyPr>
            <a:lstStyle>
              <a:lvl1pPr algn="ctr" defTabSz="914377" rtl="0" eaLnBrk="1" latinLnBrk="0" hangingPunct="1">
                <a:spcBef>
                  <a:spcPct val="0"/>
                </a:spcBef>
                <a:buNone/>
                <a:defRPr sz="3600" b="1" i="0" kern="1200">
                  <a:solidFill>
                    <a:schemeClr val="tx1"/>
                  </a:solidFill>
                  <a:latin typeface="Puffin Beaky Bold"/>
                  <a:ea typeface="+mj-ea"/>
                  <a:cs typeface="+mj-cs"/>
                </a:defRPr>
              </a:lvl1pPr>
            </a:lstStyle>
            <a:p>
              <a:r>
                <a:rPr lang="en-GB" sz="1600" cap="all" dirty="0">
                  <a:solidFill>
                    <a:schemeClr val="bg1"/>
                  </a:solidFill>
                  <a:latin typeface="Calibri" panose="020F0502020204030204" pitchFamily="34" charset="0"/>
                  <a:cs typeface="Calibri" panose="020F0502020204030204" pitchFamily="34" charset="0"/>
                </a:rPr>
                <a:t>Prompt questions</a:t>
              </a:r>
            </a:p>
          </p:txBody>
        </p:sp>
      </p:grpSp>
      <p:pic>
        <p:nvPicPr>
          <p:cNvPr id="19" name="Picture 18">
            <a:extLst>
              <a:ext uri="{FF2B5EF4-FFF2-40B4-BE49-F238E27FC236}">
                <a16:creationId xmlns:a16="http://schemas.microsoft.com/office/drawing/2014/main" id="{EAEBF434-3C81-4247-B8ED-33C0581AFB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173" t="3160" r="35113" b="76534"/>
          <a:stretch/>
        </p:blipFill>
        <p:spPr>
          <a:xfrm>
            <a:off x="2474955" y="2573828"/>
            <a:ext cx="2808312" cy="1921853"/>
          </a:xfrm>
          <a:prstGeom prst="rect">
            <a:avLst/>
          </a:prstGeom>
        </p:spPr>
      </p:pic>
      <p:pic>
        <p:nvPicPr>
          <p:cNvPr id="20" name="Picture 19">
            <a:extLst>
              <a:ext uri="{FF2B5EF4-FFF2-40B4-BE49-F238E27FC236}">
                <a16:creationId xmlns:a16="http://schemas.microsoft.com/office/drawing/2014/main" id="{26B04EF1-17F0-2141-9B7B-1D18F6422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30" t="60353" r="49709" b="14597"/>
          <a:stretch/>
        </p:blipFill>
        <p:spPr>
          <a:xfrm>
            <a:off x="6382648" y="1345979"/>
            <a:ext cx="2467167" cy="1711579"/>
          </a:xfrm>
          <a:prstGeom prst="rect">
            <a:avLst/>
          </a:prstGeom>
        </p:spPr>
      </p:pic>
      <p:pic>
        <p:nvPicPr>
          <p:cNvPr id="30" name="Picture 29">
            <a:extLst>
              <a:ext uri="{FF2B5EF4-FFF2-40B4-BE49-F238E27FC236}">
                <a16:creationId xmlns:a16="http://schemas.microsoft.com/office/drawing/2014/main" id="{27A632A1-3DAC-F04B-9E75-E0C8E1977A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71" t="80095" r="79601" b="2033"/>
          <a:stretch/>
        </p:blipFill>
        <p:spPr>
          <a:xfrm>
            <a:off x="7604059" y="3397245"/>
            <a:ext cx="1223174" cy="1221118"/>
          </a:xfrm>
          <a:prstGeom prst="rect">
            <a:avLst/>
          </a:prstGeom>
        </p:spPr>
      </p:pic>
    </p:spTree>
    <p:extLst>
      <p:ext uri="{BB962C8B-B14F-4D97-AF65-F5344CB8AC3E}">
        <p14:creationId xmlns:p14="http://schemas.microsoft.com/office/powerpoint/2010/main" val="2881749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A80C54-ABD3-EC4D-A0BD-2411373D01D7}"/>
              </a:ext>
            </a:extLst>
          </p:cNvPr>
          <p:cNvSpPr/>
          <p:nvPr/>
        </p:nvSpPr>
        <p:spPr>
          <a:xfrm>
            <a:off x="446693" y="865878"/>
            <a:ext cx="8314172" cy="40032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algn="ctr"/>
            <a:endParaRPr lang="en-US" sz="1400" b="1" dirty="0">
              <a:solidFill>
                <a:schemeClr val="bg1"/>
              </a:solidFill>
              <a:latin typeface="Puffin Beaky" pitchFamily="50" charset="0"/>
            </a:endParaRPr>
          </a:p>
        </p:txBody>
      </p:sp>
      <p:pic>
        <p:nvPicPr>
          <p:cNvPr id="5" name="Picture 4">
            <a:extLst>
              <a:ext uri="{FF2B5EF4-FFF2-40B4-BE49-F238E27FC236}">
                <a16:creationId xmlns:a16="http://schemas.microsoft.com/office/drawing/2014/main" id="{B693E7AD-8308-224A-A134-2C0618AA16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8300" y="620688"/>
            <a:ext cx="8314172" cy="4160019"/>
          </a:xfrm>
          <a:prstGeom prst="rect">
            <a:avLst/>
          </a:prstGeom>
          <a:ln w="25400" cmpd="sng">
            <a:solidFill>
              <a:schemeClr val="tx1"/>
            </a:solidFill>
            <a:prstDash val="solid"/>
          </a:ln>
        </p:spPr>
      </p:pic>
      <p:sp>
        <p:nvSpPr>
          <p:cNvPr id="2" name="Title 1">
            <a:extLst>
              <a:ext uri="{FF2B5EF4-FFF2-40B4-BE49-F238E27FC236}">
                <a16:creationId xmlns:a16="http://schemas.microsoft.com/office/drawing/2014/main" id="{9015A2B2-91CF-584B-A580-2748BE6FF0EB}"/>
              </a:ext>
            </a:extLst>
          </p:cNvPr>
          <p:cNvSpPr>
            <a:spLocks noGrp="1"/>
          </p:cNvSpPr>
          <p:nvPr>
            <p:ph type="title"/>
          </p:nvPr>
        </p:nvSpPr>
        <p:spPr>
          <a:xfrm>
            <a:off x="252788" y="271643"/>
            <a:ext cx="2807833" cy="215444"/>
          </a:xfrm>
        </p:spPr>
        <p:txBody>
          <a:bodyPr vert="horz" wrap="square" lIns="0" tIns="0" rIns="0" bIns="0" rtlCol="0" anchor="ctr">
            <a:spAutoFit/>
          </a:bodyPr>
          <a:lstStyle/>
          <a:p>
            <a:r>
              <a:rPr lang="en-US" sz="1400" dirty="0">
                <a:solidFill>
                  <a:srgbClr val="2DCDFF"/>
                </a:solidFill>
                <a:latin typeface="Calibri" panose="020F0502020204030204" pitchFamily="34" charset="0"/>
                <a:cs typeface="Calibri" panose="020F0502020204030204" pitchFamily="34" charset="0"/>
              </a:rPr>
              <a:t>PICTURE 1: </a:t>
            </a:r>
            <a:r>
              <a:rPr lang="en-US" sz="1400" b="0" dirty="0">
                <a:latin typeface="Calibri" panose="020F0502020204030204" pitchFamily="34" charset="0"/>
                <a:cs typeface="Calibri" panose="020F0502020204030204" pitchFamily="34" charset="0"/>
              </a:rPr>
              <a:t>Text &amp; Comprehension</a:t>
            </a:r>
          </a:p>
        </p:txBody>
      </p:sp>
      <p:grpSp>
        <p:nvGrpSpPr>
          <p:cNvPr id="13" name="Group 12">
            <a:extLst>
              <a:ext uri="{FF2B5EF4-FFF2-40B4-BE49-F238E27FC236}">
                <a16:creationId xmlns:a16="http://schemas.microsoft.com/office/drawing/2014/main" id="{350163B5-C02E-E347-8C57-09276F28590E}"/>
              </a:ext>
            </a:extLst>
          </p:cNvPr>
          <p:cNvGrpSpPr/>
          <p:nvPr/>
        </p:nvGrpSpPr>
        <p:grpSpPr>
          <a:xfrm>
            <a:off x="540705" y="5120854"/>
            <a:ext cx="1224000" cy="430887"/>
            <a:chOff x="1547664" y="4583036"/>
            <a:chExt cx="1224000" cy="430887"/>
          </a:xfrm>
        </p:grpSpPr>
        <p:grpSp>
          <p:nvGrpSpPr>
            <p:cNvPr id="11" name="Group 10">
              <a:extLst>
                <a:ext uri="{FF2B5EF4-FFF2-40B4-BE49-F238E27FC236}">
                  <a16:creationId xmlns:a16="http://schemas.microsoft.com/office/drawing/2014/main" id="{867F73D1-7C05-554F-8D7C-BDD3F476B88D}"/>
                </a:ext>
              </a:extLst>
            </p:cNvPr>
            <p:cNvGrpSpPr/>
            <p:nvPr/>
          </p:nvGrpSpPr>
          <p:grpSpPr>
            <a:xfrm>
              <a:off x="1547664" y="4585692"/>
              <a:ext cx="1224000" cy="428231"/>
              <a:chOff x="2375824" y="4588348"/>
              <a:chExt cx="1224000" cy="428231"/>
            </a:xfrm>
          </p:grpSpPr>
          <p:pic>
            <p:nvPicPr>
              <p:cNvPr id="10" name="Picture 9">
                <a:extLst>
                  <a:ext uri="{FF2B5EF4-FFF2-40B4-BE49-F238E27FC236}">
                    <a16:creationId xmlns:a16="http://schemas.microsoft.com/office/drawing/2014/main" id="{EF8B64BB-4D7B-B642-A5C8-E42D5B3E5F7A}"/>
                  </a:ext>
                </a:extLst>
              </p:cNvPr>
              <p:cNvPicPr>
                <a:picLocks/>
              </p:cNvPicPr>
              <p:nvPr/>
            </p:nvPicPr>
            <p:blipFill>
              <a:blip r:embed="rId3"/>
              <a:stretch>
                <a:fillRect/>
              </a:stretch>
            </p:blipFill>
            <p:spPr>
              <a:xfrm>
                <a:off x="2483824" y="4588348"/>
                <a:ext cx="1008000" cy="252000"/>
              </a:xfrm>
              <a:prstGeom prst="rect">
                <a:avLst/>
              </a:prstGeom>
            </p:spPr>
          </p:pic>
          <p:pic>
            <p:nvPicPr>
              <p:cNvPr id="8" name="Picture 7">
                <a:extLst>
                  <a:ext uri="{FF2B5EF4-FFF2-40B4-BE49-F238E27FC236}">
                    <a16:creationId xmlns:a16="http://schemas.microsoft.com/office/drawing/2014/main" id="{596A9FA9-31D6-FF48-992D-679F0726C778}"/>
                  </a:ext>
                </a:extLst>
              </p:cNvPr>
              <p:cNvPicPr>
                <a:picLocks/>
              </p:cNvPicPr>
              <p:nvPr/>
            </p:nvPicPr>
            <p:blipFill>
              <a:blip r:embed="rId3"/>
              <a:stretch>
                <a:fillRect/>
              </a:stretch>
            </p:blipFill>
            <p:spPr>
              <a:xfrm>
                <a:off x="2375824" y="4764579"/>
                <a:ext cx="1224000" cy="252000"/>
              </a:xfrm>
              <a:prstGeom prst="rect">
                <a:avLst/>
              </a:prstGeom>
            </p:spPr>
          </p:pic>
        </p:grpSp>
        <p:sp>
          <p:nvSpPr>
            <p:cNvPr id="9" name="Title 1">
              <a:extLst>
                <a:ext uri="{FF2B5EF4-FFF2-40B4-BE49-F238E27FC236}">
                  <a16:creationId xmlns:a16="http://schemas.microsoft.com/office/drawing/2014/main" id="{081ADEC7-78FA-464A-9420-8381303C7181}"/>
                </a:ext>
              </a:extLst>
            </p:cNvPr>
            <p:cNvSpPr txBox="1">
              <a:spLocks/>
            </p:cNvSpPr>
            <p:nvPr/>
          </p:nvSpPr>
          <p:spPr>
            <a:xfrm>
              <a:off x="1655664" y="4583036"/>
              <a:ext cx="1008000" cy="430887"/>
            </a:xfrm>
            <a:prstGeom prst="rect">
              <a:avLst/>
            </a:prstGeom>
          </p:spPr>
          <p:txBody>
            <a:bodyPr vert="horz" wrap="square" lIns="36000" tIns="0" rIns="36000" bIns="0" rtlCol="0" anchor="ctr">
              <a:spAutoFit/>
            </a:bodyPr>
            <a:lstStyle>
              <a:lvl1pPr algn="ctr" defTabSz="914377" rtl="0" eaLnBrk="1" latinLnBrk="0" hangingPunct="1">
                <a:spcBef>
                  <a:spcPct val="0"/>
                </a:spcBef>
                <a:buNone/>
                <a:defRPr sz="3600" b="1" i="0" kern="1200">
                  <a:solidFill>
                    <a:schemeClr val="tx1"/>
                  </a:solidFill>
                  <a:latin typeface="Puffin Beaky Bold"/>
                  <a:ea typeface="+mj-ea"/>
                  <a:cs typeface="+mj-cs"/>
                </a:defRPr>
              </a:lvl1pPr>
            </a:lstStyle>
            <a:p>
              <a:r>
                <a:rPr lang="en-GB" sz="1400" cap="all" dirty="0">
                  <a:solidFill>
                    <a:schemeClr val="bg1"/>
                  </a:solidFill>
                  <a:latin typeface="Calibri" panose="020F0502020204030204" pitchFamily="34" charset="0"/>
                  <a:cs typeface="Calibri" panose="020F0502020204030204" pitchFamily="34" charset="0"/>
                </a:rPr>
                <a:t>BE A TEXT</a:t>
              </a:r>
              <a:br>
                <a:rPr lang="en-GB" sz="1400" cap="all" dirty="0">
                  <a:solidFill>
                    <a:schemeClr val="bg1"/>
                  </a:solidFill>
                  <a:latin typeface="Calibri" panose="020F0502020204030204" pitchFamily="34" charset="0"/>
                  <a:cs typeface="Calibri" panose="020F0502020204030204" pitchFamily="34" charset="0"/>
                </a:rPr>
              </a:br>
              <a:r>
                <a:rPr lang="en-GB" sz="1400" cap="all" dirty="0">
                  <a:solidFill>
                    <a:schemeClr val="bg1"/>
                  </a:solidFill>
                  <a:latin typeface="Calibri" panose="020F0502020204030204" pitchFamily="34" charset="0"/>
                  <a:cs typeface="Calibri" panose="020F0502020204030204" pitchFamily="34" charset="0"/>
                </a:rPr>
                <a:t>DETECTIVE!</a:t>
              </a:r>
            </a:p>
          </p:txBody>
        </p:sp>
      </p:grpSp>
      <p:sp>
        <p:nvSpPr>
          <p:cNvPr id="14" name="Text Placeholder 2">
            <a:extLst>
              <a:ext uri="{FF2B5EF4-FFF2-40B4-BE49-F238E27FC236}">
                <a16:creationId xmlns:a16="http://schemas.microsoft.com/office/drawing/2014/main" id="{06868522-81F2-364B-9FBA-BA8DD64D978E}"/>
              </a:ext>
            </a:extLst>
          </p:cNvPr>
          <p:cNvSpPr>
            <a:spLocks noGrp="1"/>
          </p:cNvSpPr>
          <p:nvPr>
            <p:ph type="body" sz="quarter" idx="10"/>
          </p:nvPr>
        </p:nvSpPr>
        <p:spPr>
          <a:xfrm>
            <a:off x="2053413" y="5120854"/>
            <a:ext cx="6917460" cy="1188466"/>
          </a:xfrm>
        </p:spPr>
        <p:txBody>
          <a:bodyPr lIns="0" tIns="0" rIns="0" bIns="0"/>
          <a:lstStyle/>
          <a:p>
            <a:pPr marL="120600" indent="-120600">
              <a:spcBef>
                <a:spcPts val="0"/>
              </a:spcBef>
              <a:spcAft>
                <a:spcPts val="200"/>
              </a:spcAft>
              <a:buFont typeface="Arial" panose="020B0604020202020204" pitchFamily="34" charset="0"/>
              <a:buChar char="•"/>
            </a:pPr>
            <a:r>
              <a:rPr lang="en-GB" sz="1200" dirty="0">
                <a:latin typeface="+mj-lt"/>
              </a:rPr>
              <a:t>What has David been fascinated by ‘Ever since he was a little boy’?</a:t>
            </a:r>
          </a:p>
          <a:p>
            <a:pPr marL="120600" indent="-120600">
              <a:spcBef>
                <a:spcPts val="0"/>
              </a:spcBef>
              <a:spcAft>
                <a:spcPts val="200"/>
              </a:spcAft>
              <a:buFont typeface="Arial" panose="020B0604020202020204" pitchFamily="34" charset="0"/>
              <a:buChar char="•"/>
            </a:pPr>
            <a:r>
              <a:rPr lang="en-GB" sz="1200" dirty="0">
                <a:latin typeface="+mj-lt"/>
              </a:rPr>
              <a:t>What organisation did David join in 1952? </a:t>
            </a:r>
          </a:p>
          <a:p>
            <a:pPr marL="120600" indent="-120600">
              <a:spcBef>
                <a:spcPts val="0"/>
              </a:spcBef>
              <a:spcAft>
                <a:spcPts val="200"/>
              </a:spcAft>
              <a:buFont typeface="Arial" panose="020B0604020202020204" pitchFamily="34" charset="0"/>
              <a:buChar char="•"/>
            </a:pPr>
            <a:r>
              <a:rPr lang="en-GB" sz="1200" dirty="0">
                <a:latin typeface="+mj-lt"/>
              </a:rPr>
              <a:t>Which of David’s TV documentaries was ‘the biggest wildlife documentary EVER’?</a:t>
            </a:r>
          </a:p>
          <a:p>
            <a:pPr marL="120600" indent="-120600">
              <a:spcBef>
                <a:spcPts val="0"/>
              </a:spcBef>
              <a:spcAft>
                <a:spcPts val="200"/>
              </a:spcAft>
              <a:buFont typeface="Arial" panose="020B0604020202020204" pitchFamily="34" charset="0"/>
              <a:buChar char="•"/>
            </a:pPr>
            <a:r>
              <a:rPr lang="en-GB" sz="1200" dirty="0">
                <a:latin typeface="+mj-lt"/>
              </a:rPr>
              <a:t>What can you infer about David’s passions from what you read on these pages? What do you think they are?</a:t>
            </a:r>
          </a:p>
          <a:p>
            <a:pPr marL="120600" indent="-120600">
              <a:spcBef>
                <a:spcPts val="0"/>
              </a:spcBef>
              <a:spcAft>
                <a:spcPts val="200"/>
              </a:spcAft>
              <a:buFont typeface="Arial" panose="020B0604020202020204" pitchFamily="34" charset="0"/>
              <a:buChar char="•"/>
            </a:pPr>
            <a:r>
              <a:rPr lang="en-GB" sz="1200" dirty="0">
                <a:latin typeface="+mj-lt"/>
              </a:rPr>
              <a:t>Can you list at least two important issues that David Attenborough has ‘woken up the world to’?</a:t>
            </a:r>
          </a:p>
          <a:p>
            <a:pPr marL="120600" indent="-120600">
              <a:spcBef>
                <a:spcPts val="0"/>
              </a:spcBef>
              <a:spcAft>
                <a:spcPts val="200"/>
              </a:spcAft>
              <a:buFont typeface="Arial" panose="020B0604020202020204" pitchFamily="34" charset="0"/>
              <a:buChar char="•"/>
            </a:pPr>
            <a:endParaRPr lang="en-GB" sz="1200" dirty="0">
              <a:latin typeface="+mj-lt"/>
            </a:endParaRPr>
          </a:p>
        </p:txBody>
      </p:sp>
      <p:pic>
        <p:nvPicPr>
          <p:cNvPr id="4" name="Picture 3">
            <a:extLst>
              <a:ext uri="{FF2B5EF4-FFF2-40B4-BE49-F238E27FC236}">
                <a16:creationId xmlns:a16="http://schemas.microsoft.com/office/drawing/2014/main" id="{F2AA0984-1E1B-AC4C-B1B8-A46B25D123A8}"/>
              </a:ext>
            </a:extLst>
          </p:cNvPr>
          <p:cNvPicPr>
            <a:picLocks noChangeAspect="1"/>
          </p:cNvPicPr>
          <p:nvPr/>
        </p:nvPicPr>
        <p:blipFill>
          <a:blip r:embed="rId4"/>
          <a:stretch>
            <a:fillRect/>
          </a:stretch>
        </p:blipFill>
        <p:spPr>
          <a:xfrm>
            <a:off x="8232202" y="-143549"/>
            <a:ext cx="927100" cy="787400"/>
          </a:xfrm>
          <a:prstGeom prst="rect">
            <a:avLst/>
          </a:prstGeom>
        </p:spPr>
      </p:pic>
    </p:spTree>
    <p:extLst>
      <p:ext uri="{BB962C8B-B14F-4D97-AF65-F5344CB8AC3E}">
        <p14:creationId xmlns:p14="http://schemas.microsoft.com/office/powerpoint/2010/main" val="3319834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A2B2-91CF-584B-A580-2748BE6FF0EB}"/>
              </a:ext>
            </a:extLst>
          </p:cNvPr>
          <p:cNvSpPr>
            <a:spLocks noGrp="1"/>
          </p:cNvSpPr>
          <p:nvPr>
            <p:ph type="title"/>
          </p:nvPr>
        </p:nvSpPr>
        <p:spPr>
          <a:xfrm>
            <a:off x="314365" y="250151"/>
            <a:ext cx="3311888" cy="215444"/>
          </a:xfrm>
        </p:spPr>
        <p:txBody>
          <a:bodyPr vert="horz" wrap="square" lIns="0" tIns="0" rIns="0" bIns="0" rtlCol="0" anchor="ctr">
            <a:spAutoFit/>
          </a:bodyPr>
          <a:lstStyle/>
          <a:p>
            <a:r>
              <a:rPr lang="en-US" sz="1400" dirty="0">
                <a:solidFill>
                  <a:srgbClr val="E62887"/>
                </a:solidFill>
                <a:latin typeface="Calibri" panose="020F0502020204030204" pitchFamily="34" charset="0"/>
                <a:cs typeface="Calibri" panose="020F0502020204030204" pitchFamily="34" charset="0"/>
              </a:rPr>
              <a:t>PICTURE 2: </a:t>
            </a:r>
            <a:r>
              <a:rPr lang="en-US" sz="1400" b="0" dirty="0">
                <a:latin typeface="Calibri" panose="020F0502020204030204" pitchFamily="34" charset="0"/>
                <a:cs typeface="Calibri" panose="020F0502020204030204" pitchFamily="34" charset="0"/>
              </a:rPr>
              <a:t>Design &amp; Illustration</a:t>
            </a:r>
          </a:p>
        </p:txBody>
      </p:sp>
      <p:grpSp>
        <p:nvGrpSpPr>
          <p:cNvPr id="11" name="Group 10">
            <a:extLst>
              <a:ext uri="{FF2B5EF4-FFF2-40B4-BE49-F238E27FC236}">
                <a16:creationId xmlns:a16="http://schemas.microsoft.com/office/drawing/2014/main" id="{867F73D1-7C05-554F-8D7C-BDD3F476B88D}"/>
              </a:ext>
            </a:extLst>
          </p:cNvPr>
          <p:cNvGrpSpPr/>
          <p:nvPr/>
        </p:nvGrpSpPr>
        <p:grpSpPr>
          <a:xfrm flipV="1">
            <a:off x="746309" y="5086346"/>
            <a:ext cx="1224000" cy="428231"/>
            <a:chOff x="2375824" y="4588348"/>
            <a:chExt cx="1224000" cy="428231"/>
          </a:xfrm>
        </p:grpSpPr>
        <p:pic>
          <p:nvPicPr>
            <p:cNvPr id="10" name="Picture 9">
              <a:extLst>
                <a:ext uri="{FF2B5EF4-FFF2-40B4-BE49-F238E27FC236}">
                  <a16:creationId xmlns:a16="http://schemas.microsoft.com/office/drawing/2014/main" id="{EF8B64BB-4D7B-B642-A5C8-E42D5B3E5F7A}"/>
                </a:ext>
              </a:extLst>
            </p:cNvPr>
            <p:cNvPicPr>
              <a:picLocks/>
            </p:cNvPicPr>
            <p:nvPr/>
          </p:nvPicPr>
          <p:blipFill>
            <a:blip r:embed="rId2"/>
            <a:stretch>
              <a:fillRect/>
            </a:stretch>
          </p:blipFill>
          <p:spPr>
            <a:xfrm>
              <a:off x="2483824" y="4588348"/>
              <a:ext cx="1008000" cy="252000"/>
            </a:xfrm>
            <a:prstGeom prst="rect">
              <a:avLst/>
            </a:prstGeom>
          </p:spPr>
        </p:pic>
        <p:pic>
          <p:nvPicPr>
            <p:cNvPr id="8" name="Picture 7">
              <a:extLst>
                <a:ext uri="{FF2B5EF4-FFF2-40B4-BE49-F238E27FC236}">
                  <a16:creationId xmlns:a16="http://schemas.microsoft.com/office/drawing/2014/main" id="{596A9FA9-31D6-FF48-992D-679F0726C778}"/>
                </a:ext>
              </a:extLst>
            </p:cNvPr>
            <p:cNvPicPr>
              <a:picLocks/>
            </p:cNvPicPr>
            <p:nvPr/>
          </p:nvPicPr>
          <p:blipFill>
            <a:blip r:embed="rId2"/>
            <a:stretch>
              <a:fillRect/>
            </a:stretch>
          </p:blipFill>
          <p:spPr>
            <a:xfrm>
              <a:off x="2375824" y="4764579"/>
              <a:ext cx="1224000" cy="252000"/>
            </a:xfrm>
            <a:prstGeom prst="rect">
              <a:avLst/>
            </a:prstGeom>
          </p:spPr>
        </p:pic>
      </p:grpSp>
      <p:sp>
        <p:nvSpPr>
          <p:cNvPr id="9" name="Title 1">
            <a:extLst>
              <a:ext uri="{FF2B5EF4-FFF2-40B4-BE49-F238E27FC236}">
                <a16:creationId xmlns:a16="http://schemas.microsoft.com/office/drawing/2014/main" id="{081ADEC7-78FA-464A-9420-8381303C7181}"/>
              </a:ext>
            </a:extLst>
          </p:cNvPr>
          <p:cNvSpPr txBox="1">
            <a:spLocks/>
          </p:cNvSpPr>
          <p:nvPr/>
        </p:nvSpPr>
        <p:spPr>
          <a:xfrm>
            <a:off x="746309" y="5086346"/>
            <a:ext cx="1224000" cy="430887"/>
          </a:xfrm>
          <a:prstGeom prst="rect">
            <a:avLst/>
          </a:prstGeom>
        </p:spPr>
        <p:txBody>
          <a:bodyPr vert="horz" wrap="square" lIns="36000" tIns="0" rIns="36000" bIns="0" rtlCol="0" anchor="ctr">
            <a:spAutoFit/>
          </a:bodyPr>
          <a:lstStyle>
            <a:lvl1pPr algn="ctr" defTabSz="914377" rtl="0" eaLnBrk="1" latinLnBrk="0" hangingPunct="1">
              <a:spcBef>
                <a:spcPct val="0"/>
              </a:spcBef>
              <a:buNone/>
              <a:defRPr sz="3600" b="1" i="0" kern="1200">
                <a:solidFill>
                  <a:schemeClr val="tx1"/>
                </a:solidFill>
                <a:latin typeface="Puffin Beaky Bold"/>
                <a:ea typeface="+mj-ea"/>
                <a:cs typeface="+mj-cs"/>
              </a:defRPr>
            </a:lvl1pPr>
          </a:lstStyle>
          <a:p>
            <a:r>
              <a:rPr lang="en-GB" sz="1400" cap="all" dirty="0">
                <a:solidFill>
                  <a:schemeClr val="bg1"/>
                </a:solidFill>
                <a:latin typeface="Calibri" panose="020F0502020204030204" pitchFamily="34" charset="0"/>
                <a:cs typeface="Calibri" panose="020F0502020204030204" pitchFamily="34" charset="0"/>
              </a:rPr>
              <a:t>BE A picture</a:t>
            </a:r>
            <a:br>
              <a:rPr lang="en-GB" sz="1400" cap="all" dirty="0">
                <a:solidFill>
                  <a:schemeClr val="bg1"/>
                </a:solidFill>
                <a:latin typeface="Calibri" panose="020F0502020204030204" pitchFamily="34" charset="0"/>
                <a:cs typeface="Calibri" panose="020F0502020204030204" pitchFamily="34" charset="0"/>
              </a:rPr>
            </a:br>
            <a:r>
              <a:rPr lang="en-GB" sz="1400" cap="all" dirty="0">
                <a:solidFill>
                  <a:schemeClr val="bg1"/>
                </a:solidFill>
                <a:latin typeface="Calibri" panose="020F0502020204030204" pitchFamily="34" charset="0"/>
                <a:cs typeface="Calibri" panose="020F0502020204030204" pitchFamily="34" charset="0"/>
              </a:rPr>
              <a:t>book pro!</a:t>
            </a:r>
          </a:p>
        </p:txBody>
      </p:sp>
      <p:sp>
        <p:nvSpPr>
          <p:cNvPr id="14" name="Text Placeholder 2">
            <a:extLst>
              <a:ext uri="{FF2B5EF4-FFF2-40B4-BE49-F238E27FC236}">
                <a16:creationId xmlns:a16="http://schemas.microsoft.com/office/drawing/2014/main" id="{06868522-81F2-364B-9FBA-BA8DD64D978E}"/>
              </a:ext>
            </a:extLst>
          </p:cNvPr>
          <p:cNvSpPr>
            <a:spLocks noGrp="1"/>
          </p:cNvSpPr>
          <p:nvPr>
            <p:ph type="body" sz="quarter" idx="10"/>
          </p:nvPr>
        </p:nvSpPr>
        <p:spPr>
          <a:xfrm>
            <a:off x="2091309" y="5109166"/>
            <a:ext cx="6585148" cy="1200155"/>
          </a:xfrm>
        </p:spPr>
        <p:txBody>
          <a:bodyPr lIns="0" tIns="0" rIns="0" bIns="0"/>
          <a:lstStyle/>
          <a:p>
            <a:pPr marL="120600" indent="-120600">
              <a:spcBef>
                <a:spcPts val="0"/>
              </a:spcBef>
              <a:spcAft>
                <a:spcPts val="200"/>
              </a:spcAft>
              <a:buFont typeface="Arial" panose="020B0604020202020204" pitchFamily="34" charset="0"/>
              <a:buChar char="•"/>
            </a:pPr>
            <a:r>
              <a:rPr lang="en-GB" sz="1200" dirty="0">
                <a:latin typeface="+mj-lt"/>
              </a:rPr>
              <a:t>How can you tell </a:t>
            </a:r>
            <a:r>
              <a:rPr lang="en-GB" sz="1200" dirty="0" err="1">
                <a:latin typeface="+mj-lt"/>
              </a:rPr>
              <a:t>Aeham</a:t>
            </a:r>
            <a:r>
              <a:rPr lang="en-GB" sz="1200" dirty="0">
                <a:latin typeface="+mj-lt"/>
              </a:rPr>
              <a:t> Ahmad’s special talent just from looking at the illustrations on this picture?</a:t>
            </a:r>
          </a:p>
          <a:p>
            <a:pPr marL="120600" indent="-120600">
              <a:spcBef>
                <a:spcPts val="0"/>
              </a:spcBef>
              <a:spcAft>
                <a:spcPts val="200"/>
              </a:spcAft>
              <a:buFont typeface="Arial" panose="020B0604020202020204" pitchFamily="34" charset="0"/>
              <a:buChar char="•"/>
            </a:pPr>
            <a:r>
              <a:rPr lang="en-GB" sz="1200" dirty="0">
                <a:latin typeface="+mj-lt"/>
              </a:rPr>
              <a:t>What effect does </a:t>
            </a:r>
            <a:r>
              <a:rPr lang="en-GB" sz="1200" dirty="0" err="1">
                <a:latin typeface="+mj-lt"/>
              </a:rPr>
              <a:t>Aeham</a:t>
            </a:r>
            <a:r>
              <a:rPr lang="en-GB" sz="1200" dirty="0">
                <a:latin typeface="+mj-lt"/>
              </a:rPr>
              <a:t> Ahmad’s piano-playing have on the people around him? How does the illustrator show this?</a:t>
            </a:r>
          </a:p>
          <a:p>
            <a:pPr marL="120600" indent="-120600">
              <a:spcBef>
                <a:spcPts val="0"/>
              </a:spcBef>
              <a:spcAft>
                <a:spcPts val="200"/>
              </a:spcAft>
              <a:buFont typeface="Arial" panose="020B0604020202020204" pitchFamily="34" charset="0"/>
              <a:buChar char="•"/>
            </a:pPr>
            <a:r>
              <a:rPr lang="en-GB" sz="1200" dirty="0">
                <a:latin typeface="+mj-lt"/>
              </a:rPr>
              <a:t>Why do you think the illustrator has included a map on this picture? What does it show?</a:t>
            </a:r>
          </a:p>
          <a:p>
            <a:pPr marL="120600" indent="-120600">
              <a:spcBef>
                <a:spcPts val="0"/>
              </a:spcBef>
              <a:spcAft>
                <a:spcPts val="200"/>
              </a:spcAft>
              <a:buFont typeface="Arial" panose="020B0604020202020204" pitchFamily="34" charset="0"/>
              <a:buChar char="•"/>
            </a:pPr>
            <a:r>
              <a:rPr lang="en-GB" sz="1200" dirty="0">
                <a:latin typeface="+mj-lt"/>
              </a:rPr>
              <a:t>How does the illustrator use positive and negative imagery in this picture? What does this tell you about </a:t>
            </a:r>
            <a:r>
              <a:rPr lang="en-GB" sz="1200" dirty="0" err="1">
                <a:latin typeface="+mj-lt"/>
              </a:rPr>
              <a:t>Aeham’s</a:t>
            </a:r>
            <a:r>
              <a:rPr lang="en-GB" sz="1200" dirty="0">
                <a:latin typeface="+mj-lt"/>
              </a:rPr>
              <a:t> journey?</a:t>
            </a:r>
          </a:p>
        </p:txBody>
      </p:sp>
      <p:sp>
        <p:nvSpPr>
          <p:cNvPr id="16" name="Rectangle 15">
            <a:extLst>
              <a:ext uri="{FF2B5EF4-FFF2-40B4-BE49-F238E27FC236}">
                <a16:creationId xmlns:a16="http://schemas.microsoft.com/office/drawing/2014/main" id="{DCD3AD8C-78AE-CB4F-BA31-76A6DCB58E7C}"/>
              </a:ext>
            </a:extLst>
          </p:cNvPr>
          <p:cNvSpPr/>
          <p:nvPr/>
        </p:nvSpPr>
        <p:spPr>
          <a:xfrm>
            <a:off x="446693" y="865878"/>
            <a:ext cx="8314172" cy="40032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algn="ctr"/>
            <a:endParaRPr lang="en-US" sz="1400" b="1" dirty="0">
              <a:solidFill>
                <a:schemeClr val="bg1"/>
              </a:solidFill>
              <a:latin typeface="Puffin Beaky" pitchFamily="50" charset="0"/>
            </a:endParaRPr>
          </a:p>
        </p:txBody>
      </p:sp>
      <p:pic>
        <p:nvPicPr>
          <p:cNvPr id="17" name="Picture 16">
            <a:extLst>
              <a:ext uri="{FF2B5EF4-FFF2-40B4-BE49-F238E27FC236}">
                <a16:creationId xmlns:a16="http://schemas.microsoft.com/office/drawing/2014/main" id="{50AB356E-2627-1644-B6A1-C815BC490C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301" y="620688"/>
            <a:ext cx="8314170" cy="4160019"/>
          </a:xfrm>
          <a:prstGeom prst="rect">
            <a:avLst/>
          </a:prstGeom>
          <a:ln w="25400" cmpd="sng">
            <a:solidFill>
              <a:schemeClr val="tx1"/>
            </a:solidFill>
            <a:prstDash val="solid"/>
          </a:ln>
        </p:spPr>
      </p:pic>
      <p:pic>
        <p:nvPicPr>
          <p:cNvPr id="19" name="Picture 18">
            <a:extLst>
              <a:ext uri="{FF2B5EF4-FFF2-40B4-BE49-F238E27FC236}">
                <a16:creationId xmlns:a16="http://schemas.microsoft.com/office/drawing/2014/main" id="{598B8A01-2793-EB46-B892-17536793CE05}"/>
              </a:ext>
            </a:extLst>
          </p:cNvPr>
          <p:cNvPicPr>
            <a:picLocks noChangeAspect="1"/>
          </p:cNvPicPr>
          <p:nvPr/>
        </p:nvPicPr>
        <p:blipFill>
          <a:blip r:embed="rId4"/>
          <a:stretch>
            <a:fillRect/>
          </a:stretch>
        </p:blipFill>
        <p:spPr>
          <a:xfrm>
            <a:off x="8232202" y="-143549"/>
            <a:ext cx="927100" cy="787400"/>
          </a:xfrm>
          <a:prstGeom prst="rect">
            <a:avLst/>
          </a:prstGeom>
        </p:spPr>
      </p:pic>
    </p:spTree>
    <p:extLst>
      <p:ext uri="{BB962C8B-B14F-4D97-AF65-F5344CB8AC3E}">
        <p14:creationId xmlns:p14="http://schemas.microsoft.com/office/powerpoint/2010/main" val="3494682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7CAAB8-3F2A-CC4B-958A-E7DF070533BF}"/>
              </a:ext>
            </a:extLst>
          </p:cNvPr>
          <p:cNvPicPr>
            <a:picLocks noChangeAspect="1"/>
          </p:cNvPicPr>
          <p:nvPr/>
        </p:nvPicPr>
        <p:blipFill>
          <a:blip r:embed="rId2"/>
          <a:stretch>
            <a:fillRect/>
          </a:stretch>
        </p:blipFill>
        <p:spPr>
          <a:xfrm>
            <a:off x="88900" y="177800"/>
            <a:ext cx="8966200" cy="6502400"/>
          </a:xfrm>
          <a:prstGeom prst="rect">
            <a:avLst/>
          </a:prstGeom>
        </p:spPr>
      </p:pic>
    </p:spTree>
    <p:extLst>
      <p:ext uri="{BB962C8B-B14F-4D97-AF65-F5344CB8AC3E}">
        <p14:creationId xmlns:p14="http://schemas.microsoft.com/office/powerpoint/2010/main" val="111360807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2CD28"/>
        </a:solidFill>
        <a:ln>
          <a:noFill/>
        </a:ln>
      </a:spPr>
      <a:bodyPr tIns="108000" rtlCol="0" anchor="t" anchorCtr="0"/>
      <a:lstStyle>
        <a:defPPr algn="ctr">
          <a:defRPr sz="1400" b="1" dirty="0">
            <a:solidFill>
              <a:schemeClr val="bg1"/>
            </a:solidFill>
            <a:latin typeface="Puffin Beaky" pitchFamily="50"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2CD28"/>
        </a:solidFill>
        <a:ln>
          <a:noFill/>
        </a:ln>
      </a:spPr>
      <a:bodyPr tIns="108000" rtlCol="0" anchor="t" anchorCtr="0"/>
      <a:lstStyle>
        <a:defPPr algn="ctr">
          <a:defRPr sz="1400" b="1" dirty="0">
            <a:solidFill>
              <a:schemeClr val="bg1"/>
            </a:solidFill>
            <a:latin typeface="Puffin Beaky" pitchFamily="50"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TotalTime>
  <Words>547</Words>
  <Application>Microsoft Macintosh PowerPoint</Application>
  <PresentationFormat>On-screen Show (4:3)</PresentationFormat>
  <Paragraphs>61</Paragraphs>
  <Slides>8</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vt:i4>
      </vt:variant>
    </vt:vector>
  </HeadingPairs>
  <TitlesOfParts>
    <vt:vector size="16" baseType="lpstr">
      <vt:lpstr>Arial</vt:lpstr>
      <vt:lpstr>Calibri</vt:lpstr>
      <vt:lpstr>Georgia</vt:lpstr>
      <vt:lpstr>Puffin Beaky</vt:lpstr>
      <vt:lpstr>Puffin Beaky Bold</vt:lpstr>
      <vt:lpstr>1_Office Theme</vt:lpstr>
      <vt:lpstr>3_Office Theme</vt:lpstr>
      <vt:lpstr>2_Office Theme</vt:lpstr>
      <vt:lpstr>PowerPoint Presentation</vt:lpstr>
      <vt:lpstr>Looking at picture 1</vt:lpstr>
      <vt:lpstr>PROMPT IMAGE: WORD BANK</vt:lpstr>
      <vt:lpstr>SENTENCE STARTERS</vt:lpstr>
      <vt:lpstr>What can you tell about the book from each element?</vt:lpstr>
      <vt:lpstr>PICTURE 1: Text &amp; Comprehension</vt:lpstr>
      <vt:lpstr>PICTURE 2: Design &amp; Illustration</vt:lpstr>
      <vt:lpstr>PowerPoint Presentation</vt:lpstr>
    </vt:vector>
  </TitlesOfParts>
  <Company>The Random House Group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Bowie, Andrea</dc:creator>
  <cp:lastModifiedBy>Andrea Bowie</cp:lastModifiedBy>
  <cp:revision>112</cp:revision>
  <cp:lastPrinted>2019-04-09T10:04:08Z</cp:lastPrinted>
  <dcterms:created xsi:type="dcterms:W3CDTF">2019-04-01T10:08:50Z</dcterms:created>
  <dcterms:modified xsi:type="dcterms:W3CDTF">2019-09-24T12:41:23Z</dcterms:modified>
</cp:coreProperties>
</file>