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Lst>
  <p:notesMasterIdLst>
    <p:notesMasterId r:id="rId14"/>
  </p:notesMasterIdLst>
  <p:sldIdLst>
    <p:sldId id="269" r:id="rId4"/>
    <p:sldId id="270" r:id="rId5"/>
    <p:sldId id="271" r:id="rId6"/>
    <p:sldId id="272" r:id="rId7"/>
    <p:sldId id="273" r:id="rId8"/>
    <p:sldId id="274" r:id="rId9"/>
    <p:sldId id="275" r:id="rId10"/>
    <p:sldId id="276" r:id="rId11"/>
    <p:sldId id="277" r:id="rId12"/>
    <p:sldId id="278" r:id="rId13"/>
  </p:sldIdLst>
  <p:sldSz cx="9144000" cy="5715000" type="screen16x10"/>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CD28"/>
    <a:srgbClr val="E62887"/>
    <a:srgbClr val="2DCDFF"/>
    <a:srgbClr val="FAD716"/>
    <a:srgbClr val="E6E6E6"/>
    <a:srgbClr val="0046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06"/>
  </p:normalViewPr>
  <p:slideViewPr>
    <p:cSldViewPr>
      <p:cViewPr varScale="1">
        <p:scale>
          <a:sx n="87" d="100"/>
          <a:sy n="87" d="100"/>
        </p:scale>
        <p:origin x="468" y="84"/>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7625" y="0"/>
            <a:ext cx="2951163" cy="498475"/>
          </a:xfrm>
          <a:prstGeom prst="rect">
            <a:avLst/>
          </a:prstGeom>
        </p:spPr>
        <p:txBody>
          <a:bodyPr vert="horz" lIns="91440" tIns="45720" rIns="91440" bIns="45720" rtlCol="0"/>
          <a:lstStyle>
            <a:lvl1pPr algn="r">
              <a:defRPr sz="1200"/>
            </a:lvl1pPr>
          </a:lstStyle>
          <a:p>
            <a:fld id="{16EB40C9-B6B4-204E-87BA-5B9E9AA2F296}" type="datetimeFigureOut">
              <a:rPr lang="en-US" smtClean="0"/>
              <a:t>8/13/2019</a:t>
            </a:fld>
            <a:endParaRPr lang="en-US"/>
          </a:p>
        </p:txBody>
      </p:sp>
      <p:sp>
        <p:nvSpPr>
          <p:cNvPr id="4" name="Slide Image Placeholder 3"/>
          <p:cNvSpPr>
            <a:spLocks noGrp="1" noRot="1" noChangeAspect="1"/>
          </p:cNvSpPr>
          <p:nvPr>
            <p:ph type="sldImg" idx="2"/>
          </p:nvPr>
        </p:nvSpPr>
        <p:spPr>
          <a:xfrm>
            <a:off x="720725" y="1243013"/>
            <a:ext cx="5368925"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038" y="4784725"/>
            <a:ext cx="5448300"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4038"/>
            <a:ext cx="2951163"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7625" y="9444038"/>
            <a:ext cx="2951163" cy="498475"/>
          </a:xfrm>
          <a:prstGeom prst="rect">
            <a:avLst/>
          </a:prstGeom>
        </p:spPr>
        <p:txBody>
          <a:bodyPr vert="horz" lIns="91440" tIns="45720" rIns="91440" bIns="45720" rtlCol="0" anchor="b"/>
          <a:lstStyle>
            <a:lvl1pPr algn="r">
              <a:defRPr sz="1200"/>
            </a:lvl1pPr>
          </a:lstStyle>
          <a:p>
            <a:fld id="{71AC3909-513C-7548-A220-879272FD7825}" type="slidenum">
              <a:rPr lang="en-US" smtClean="0"/>
              <a:t>‹#›</a:t>
            </a:fld>
            <a:endParaRPr lang="en-US"/>
          </a:p>
        </p:txBody>
      </p:sp>
    </p:spTree>
    <p:extLst>
      <p:ext uri="{BB962C8B-B14F-4D97-AF65-F5344CB8AC3E}">
        <p14:creationId xmlns:p14="http://schemas.microsoft.com/office/powerpoint/2010/main" val="1838303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AC3909-513C-7548-A220-879272FD7825}" type="slidenum">
              <a:rPr lang="en-US" smtClean="0"/>
              <a:t>2</a:t>
            </a:fld>
            <a:endParaRPr lang="en-US"/>
          </a:p>
        </p:txBody>
      </p:sp>
    </p:spTree>
    <p:extLst>
      <p:ext uri="{BB962C8B-B14F-4D97-AF65-F5344CB8AC3E}">
        <p14:creationId xmlns:p14="http://schemas.microsoft.com/office/powerpoint/2010/main" val="1918788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CD27ACE-8F8A-804C-AC0F-E93EE0DFB2FF}"/>
              </a:ext>
            </a:extLst>
          </p:cNvPr>
          <p:cNvSpPr>
            <a:spLocks noGrp="1"/>
          </p:cNvSpPr>
          <p:nvPr>
            <p:ph type="body" sz="quarter" idx="10" hasCustomPrompt="1"/>
          </p:nvPr>
        </p:nvSpPr>
        <p:spPr>
          <a:xfrm>
            <a:off x="1187454" y="1057300"/>
            <a:ext cx="7129463" cy="1980510"/>
          </a:xfrm>
          <a:prstGeom prst="rect">
            <a:avLst/>
          </a:prstGeom>
        </p:spPr>
        <p:txBody>
          <a:bodyPr/>
          <a:lstStyle>
            <a:lvl1pPr marL="0" indent="0" algn="ctr">
              <a:buNone/>
              <a:defRPr sz="6600"/>
            </a:lvl1pPr>
          </a:lstStyle>
          <a:p>
            <a:pPr lvl="0"/>
            <a:r>
              <a:rPr lang="en-US" dirty="0"/>
              <a:t>Your presentation title in here</a:t>
            </a:r>
          </a:p>
        </p:txBody>
      </p:sp>
      <p:pic>
        <p:nvPicPr>
          <p:cNvPr id="3" name="Picture 2">
            <a:extLst>
              <a:ext uri="{FF2B5EF4-FFF2-40B4-BE49-F238E27FC236}">
                <a16:creationId xmlns:a16="http://schemas.microsoft.com/office/drawing/2014/main" id="{A0B0AE28-5C47-6840-A980-D1E88AB368A3}"/>
              </a:ext>
            </a:extLst>
          </p:cNvPr>
          <p:cNvPicPr>
            <a:picLocks noChangeAspect="1"/>
          </p:cNvPicPr>
          <p:nvPr userDrawn="1"/>
        </p:nvPicPr>
        <p:blipFill>
          <a:blip r:embed="rId2"/>
          <a:stretch>
            <a:fillRect/>
          </a:stretch>
        </p:blipFill>
        <p:spPr>
          <a:xfrm>
            <a:off x="342900" y="6433"/>
            <a:ext cx="8458200" cy="2120900"/>
          </a:xfrm>
          <a:prstGeom prst="rect">
            <a:avLst/>
          </a:prstGeom>
        </p:spPr>
      </p:pic>
      <p:pic>
        <p:nvPicPr>
          <p:cNvPr id="9" name="Picture 8">
            <a:extLst>
              <a:ext uri="{FF2B5EF4-FFF2-40B4-BE49-F238E27FC236}">
                <a16:creationId xmlns:a16="http://schemas.microsoft.com/office/drawing/2014/main" id="{AD6E075F-A5B1-0A4D-B5A1-ADFD47307315}"/>
              </a:ext>
            </a:extLst>
          </p:cNvPr>
          <p:cNvPicPr>
            <a:picLocks noChangeAspect="1"/>
          </p:cNvPicPr>
          <p:nvPr userDrawn="1"/>
        </p:nvPicPr>
        <p:blipFill>
          <a:blip r:embed="rId3"/>
          <a:stretch>
            <a:fillRect/>
          </a:stretch>
        </p:blipFill>
        <p:spPr>
          <a:xfrm>
            <a:off x="1778000" y="5161756"/>
            <a:ext cx="7366000" cy="381000"/>
          </a:xfrm>
          <a:prstGeom prst="rect">
            <a:avLst/>
          </a:prstGeom>
        </p:spPr>
      </p:pic>
    </p:spTree>
    <p:extLst>
      <p:ext uri="{BB962C8B-B14F-4D97-AF65-F5344CB8AC3E}">
        <p14:creationId xmlns:p14="http://schemas.microsoft.com/office/powerpoint/2010/main" val="1384343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60FA76-35FB-574D-9196-443ED9EB9418}"/>
              </a:ext>
            </a:extLst>
          </p:cNvPr>
          <p:cNvSpPr>
            <a:spLocks noGrp="1"/>
          </p:cNvSpPr>
          <p:nvPr>
            <p:ph type="title" hasCustomPrompt="1"/>
          </p:nvPr>
        </p:nvSpPr>
        <p:spPr>
          <a:xfrm>
            <a:off x="323528" y="304271"/>
            <a:ext cx="7543750" cy="693022"/>
          </a:xfrm>
          <a:prstGeom prst="rect">
            <a:avLst/>
          </a:prstGeom>
        </p:spPr>
        <p:txBody>
          <a:bodyPr/>
          <a:lstStyle>
            <a:lvl1pPr algn="l">
              <a:defRPr sz="3600"/>
            </a:lvl1pPr>
          </a:lstStyle>
          <a:p>
            <a:r>
              <a:rPr lang="en-US" dirty="0"/>
              <a:t>Click to edit heading</a:t>
            </a:r>
          </a:p>
        </p:txBody>
      </p:sp>
      <p:sp>
        <p:nvSpPr>
          <p:cNvPr id="4" name="Text Placeholder 4">
            <a:extLst>
              <a:ext uri="{FF2B5EF4-FFF2-40B4-BE49-F238E27FC236}">
                <a16:creationId xmlns:a16="http://schemas.microsoft.com/office/drawing/2014/main" id="{0AD13864-FB78-564E-BF6D-0861EC9D8AF4}"/>
              </a:ext>
            </a:extLst>
          </p:cNvPr>
          <p:cNvSpPr>
            <a:spLocks noGrp="1"/>
          </p:cNvSpPr>
          <p:nvPr>
            <p:ph type="body" sz="quarter" idx="10" hasCustomPrompt="1"/>
          </p:nvPr>
        </p:nvSpPr>
        <p:spPr>
          <a:xfrm>
            <a:off x="323534" y="1117868"/>
            <a:ext cx="8264525" cy="479496"/>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5" name="Text Placeholder 6">
            <a:extLst>
              <a:ext uri="{FF2B5EF4-FFF2-40B4-BE49-F238E27FC236}">
                <a16:creationId xmlns:a16="http://schemas.microsoft.com/office/drawing/2014/main" id="{69ABD319-9A49-0C41-8907-A81BE996C568}"/>
              </a:ext>
            </a:extLst>
          </p:cNvPr>
          <p:cNvSpPr>
            <a:spLocks noGrp="1"/>
          </p:cNvSpPr>
          <p:nvPr>
            <p:ph type="body" sz="quarter" idx="11" hasCustomPrompt="1"/>
          </p:nvPr>
        </p:nvSpPr>
        <p:spPr>
          <a:xfrm>
            <a:off x="323850" y="1717146"/>
            <a:ext cx="8280400" cy="2520157"/>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7" name="Picture 6">
            <a:extLst>
              <a:ext uri="{FF2B5EF4-FFF2-40B4-BE49-F238E27FC236}">
                <a16:creationId xmlns:a16="http://schemas.microsoft.com/office/drawing/2014/main" id="{A43107BA-4A99-4C46-BB65-13B61D058C3F}"/>
              </a:ext>
            </a:extLst>
          </p:cNvPr>
          <p:cNvPicPr>
            <a:picLocks noChangeAspect="1"/>
          </p:cNvPicPr>
          <p:nvPr userDrawn="1"/>
        </p:nvPicPr>
        <p:blipFill>
          <a:blip r:embed="rId2"/>
          <a:stretch>
            <a:fillRect/>
          </a:stretch>
        </p:blipFill>
        <p:spPr>
          <a:xfrm>
            <a:off x="1778000" y="5161756"/>
            <a:ext cx="7366000" cy="381000"/>
          </a:xfrm>
          <a:prstGeom prst="rect">
            <a:avLst/>
          </a:prstGeom>
        </p:spPr>
      </p:pic>
    </p:spTree>
    <p:extLst>
      <p:ext uri="{BB962C8B-B14F-4D97-AF65-F5344CB8AC3E}">
        <p14:creationId xmlns:p14="http://schemas.microsoft.com/office/powerpoint/2010/main" val="402393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D41BB6-26C6-1744-83FC-DBE591CD7A5D}"/>
              </a:ext>
            </a:extLst>
          </p:cNvPr>
          <p:cNvSpPr>
            <a:spLocks noGrp="1"/>
          </p:cNvSpPr>
          <p:nvPr>
            <p:ph type="title" hasCustomPrompt="1"/>
          </p:nvPr>
        </p:nvSpPr>
        <p:spPr>
          <a:xfrm>
            <a:off x="323528" y="304271"/>
            <a:ext cx="7543750" cy="693022"/>
          </a:xfrm>
          <a:prstGeom prst="rect">
            <a:avLst/>
          </a:prstGeom>
        </p:spPr>
        <p:txBody>
          <a:bodyPr/>
          <a:lstStyle>
            <a:lvl1pPr algn="l">
              <a:defRPr sz="3600"/>
            </a:lvl1pPr>
          </a:lstStyle>
          <a:p>
            <a:r>
              <a:rPr lang="en-US" dirty="0"/>
              <a:t>Click to edit heading</a:t>
            </a:r>
          </a:p>
        </p:txBody>
      </p:sp>
      <p:sp>
        <p:nvSpPr>
          <p:cNvPr id="4" name="Text Placeholder 4">
            <a:extLst>
              <a:ext uri="{FF2B5EF4-FFF2-40B4-BE49-F238E27FC236}">
                <a16:creationId xmlns:a16="http://schemas.microsoft.com/office/drawing/2014/main" id="{9B9A7014-D953-4F48-8270-C2861C79B503}"/>
              </a:ext>
            </a:extLst>
          </p:cNvPr>
          <p:cNvSpPr>
            <a:spLocks noGrp="1"/>
          </p:cNvSpPr>
          <p:nvPr>
            <p:ph type="body" sz="quarter" idx="10" hasCustomPrompt="1"/>
          </p:nvPr>
        </p:nvSpPr>
        <p:spPr>
          <a:xfrm>
            <a:off x="323534" y="1117868"/>
            <a:ext cx="8264525" cy="479496"/>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5" name="Text Placeholder 6">
            <a:extLst>
              <a:ext uri="{FF2B5EF4-FFF2-40B4-BE49-F238E27FC236}">
                <a16:creationId xmlns:a16="http://schemas.microsoft.com/office/drawing/2014/main" id="{B7554AA2-0D99-9B4B-96D2-5A9D932EE753}"/>
              </a:ext>
            </a:extLst>
          </p:cNvPr>
          <p:cNvSpPr>
            <a:spLocks noGrp="1"/>
          </p:cNvSpPr>
          <p:nvPr>
            <p:ph type="body" sz="quarter" idx="11" hasCustomPrompt="1"/>
          </p:nvPr>
        </p:nvSpPr>
        <p:spPr>
          <a:xfrm>
            <a:off x="323850" y="1717146"/>
            <a:ext cx="8280400" cy="2520157"/>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spTree>
    <p:extLst>
      <p:ext uri="{BB962C8B-B14F-4D97-AF65-F5344CB8AC3E}">
        <p14:creationId xmlns:p14="http://schemas.microsoft.com/office/powerpoint/2010/main" val="1131648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BC1358C-6109-D646-A143-930085EC9AD8}"/>
              </a:ext>
            </a:extLst>
          </p:cNvPr>
          <p:cNvPicPr>
            <a:picLocks noChangeAspect="1"/>
          </p:cNvPicPr>
          <p:nvPr userDrawn="1"/>
        </p:nvPicPr>
        <p:blipFill rotWithShape="1">
          <a:blip r:embed="rId2"/>
          <a:srcRect b="21026"/>
          <a:stretch/>
        </p:blipFill>
        <p:spPr>
          <a:xfrm>
            <a:off x="199415" y="136364"/>
            <a:ext cx="3746500" cy="2046061"/>
          </a:xfrm>
          <a:prstGeom prst="rect">
            <a:avLst/>
          </a:prstGeom>
        </p:spPr>
      </p:pic>
      <p:sp>
        <p:nvSpPr>
          <p:cNvPr id="4" name="Title 2">
            <a:extLst>
              <a:ext uri="{FF2B5EF4-FFF2-40B4-BE49-F238E27FC236}">
                <a16:creationId xmlns:a16="http://schemas.microsoft.com/office/drawing/2014/main" id="{E43EC9BE-FABC-A74D-AB34-E2AD2FDC47E7}"/>
              </a:ext>
            </a:extLst>
          </p:cNvPr>
          <p:cNvSpPr>
            <a:spLocks noGrp="1"/>
          </p:cNvSpPr>
          <p:nvPr>
            <p:ph type="title" hasCustomPrompt="1"/>
          </p:nvPr>
        </p:nvSpPr>
        <p:spPr>
          <a:xfrm>
            <a:off x="323528" y="304271"/>
            <a:ext cx="7543750" cy="693022"/>
          </a:xfrm>
          <a:prstGeom prst="rect">
            <a:avLst/>
          </a:prstGeom>
        </p:spPr>
        <p:txBody>
          <a:bodyPr/>
          <a:lstStyle>
            <a:lvl1pPr algn="l">
              <a:defRPr sz="3600"/>
            </a:lvl1pPr>
          </a:lstStyle>
          <a:p>
            <a:r>
              <a:rPr lang="en-US" dirty="0"/>
              <a:t>Click to edit heading</a:t>
            </a:r>
          </a:p>
        </p:txBody>
      </p:sp>
      <p:sp>
        <p:nvSpPr>
          <p:cNvPr id="5" name="Text Placeholder 4">
            <a:extLst>
              <a:ext uri="{FF2B5EF4-FFF2-40B4-BE49-F238E27FC236}">
                <a16:creationId xmlns:a16="http://schemas.microsoft.com/office/drawing/2014/main" id="{7134C0AC-A6A7-7B48-8A7F-D5CA0212D62B}"/>
              </a:ext>
            </a:extLst>
          </p:cNvPr>
          <p:cNvSpPr>
            <a:spLocks noGrp="1"/>
          </p:cNvSpPr>
          <p:nvPr>
            <p:ph type="body" sz="quarter" idx="10" hasCustomPrompt="1"/>
          </p:nvPr>
        </p:nvSpPr>
        <p:spPr>
          <a:xfrm>
            <a:off x="323534" y="1117868"/>
            <a:ext cx="8264525" cy="479496"/>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6" name="Text Placeholder 6">
            <a:extLst>
              <a:ext uri="{FF2B5EF4-FFF2-40B4-BE49-F238E27FC236}">
                <a16:creationId xmlns:a16="http://schemas.microsoft.com/office/drawing/2014/main" id="{A3AA67F3-5B83-E94B-907F-5787E7D0933B}"/>
              </a:ext>
            </a:extLst>
          </p:cNvPr>
          <p:cNvSpPr>
            <a:spLocks noGrp="1"/>
          </p:cNvSpPr>
          <p:nvPr>
            <p:ph type="body" sz="quarter" idx="11" hasCustomPrompt="1"/>
          </p:nvPr>
        </p:nvSpPr>
        <p:spPr>
          <a:xfrm>
            <a:off x="323850" y="1717146"/>
            <a:ext cx="8280400" cy="2520157"/>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7" name="Picture 6">
            <a:extLst>
              <a:ext uri="{FF2B5EF4-FFF2-40B4-BE49-F238E27FC236}">
                <a16:creationId xmlns:a16="http://schemas.microsoft.com/office/drawing/2014/main" id="{77A63028-E196-3B42-A08C-31AD4CE9F283}"/>
              </a:ext>
            </a:extLst>
          </p:cNvPr>
          <p:cNvPicPr>
            <a:picLocks noChangeAspect="1"/>
          </p:cNvPicPr>
          <p:nvPr userDrawn="1"/>
        </p:nvPicPr>
        <p:blipFill>
          <a:blip r:embed="rId3"/>
          <a:stretch>
            <a:fillRect/>
          </a:stretch>
        </p:blipFill>
        <p:spPr>
          <a:xfrm>
            <a:off x="6372200" y="3721596"/>
            <a:ext cx="2616200" cy="1968500"/>
          </a:xfrm>
          <a:prstGeom prst="rect">
            <a:avLst/>
          </a:prstGeom>
        </p:spPr>
      </p:pic>
    </p:spTree>
    <p:extLst>
      <p:ext uri="{BB962C8B-B14F-4D97-AF65-F5344CB8AC3E}">
        <p14:creationId xmlns:p14="http://schemas.microsoft.com/office/powerpoint/2010/main" val="1382508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CD27ACE-8F8A-804C-AC0F-E93EE0DFB2FF}"/>
              </a:ext>
            </a:extLst>
          </p:cNvPr>
          <p:cNvSpPr>
            <a:spLocks noGrp="1"/>
          </p:cNvSpPr>
          <p:nvPr>
            <p:ph type="body" sz="quarter" idx="10" hasCustomPrompt="1"/>
          </p:nvPr>
        </p:nvSpPr>
        <p:spPr>
          <a:xfrm>
            <a:off x="1187454" y="697261"/>
            <a:ext cx="7129463" cy="2340549"/>
          </a:xfrm>
          <a:prstGeom prst="rect">
            <a:avLst/>
          </a:prstGeom>
        </p:spPr>
        <p:txBody>
          <a:bodyPr/>
          <a:lstStyle>
            <a:lvl1pPr marL="0" indent="0" algn="ctr">
              <a:buNone/>
              <a:defRPr sz="6600"/>
            </a:lvl1pPr>
          </a:lstStyle>
          <a:p>
            <a:pPr lvl="0"/>
            <a:r>
              <a:rPr lang="en-US" dirty="0"/>
              <a:t>Your presentation title in here</a:t>
            </a:r>
          </a:p>
        </p:txBody>
      </p:sp>
      <p:sp>
        <p:nvSpPr>
          <p:cNvPr id="4" name="Content Placeholder 7">
            <a:extLst>
              <a:ext uri="{FF2B5EF4-FFF2-40B4-BE49-F238E27FC236}">
                <a16:creationId xmlns:a16="http://schemas.microsoft.com/office/drawing/2014/main" id="{801AD3C7-9C59-D04F-BF4D-FC5339FB1706}"/>
              </a:ext>
            </a:extLst>
          </p:cNvPr>
          <p:cNvSpPr>
            <a:spLocks noGrp="1"/>
          </p:cNvSpPr>
          <p:nvPr>
            <p:ph sz="quarter" idx="12"/>
          </p:nvPr>
        </p:nvSpPr>
        <p:spPr>
          <a:xfrm>
            <a:off x="4787903" y="1957917"/>
            <a:ext cx="3960813" cy="3479271"/>
          </a:xfrm>
          <a:prstGeom prst="rect">
            <a:avLst/>
          </a:prstGeom>
        </p:spPr>
        <p:txBody>
          <a:bodyPr/>
          <a:lstStyle>
            <a:lvl1pPr marL="0" indent="0">
              <a:buNone/>
              <a:defRPr sz="2800" b="0" baseline="0">
                <a:latin typeface="Puffin Beaky"/>
              </a:defRPr>
            </a:lvl1pPr>
            <a:lvl2pPr>
              <a:defRPr sz="2400" b="0">
                <a:latin typeface="Georgia" panose="02040502050405020303" pitchFamily="18" charset="0"/>
              </a:defRPr>
            </a:lvl2pPr>
            <a:lvl3pPr>
              <a:defRPr sz="2000" b="0">
                <a:latin typeface="Georgia" panose="02040502050405020303" pitchFamily="18" charset="0"/>
              </a:defRPr>
            </a:lvl3pPr>
            <a:lvl4pPr>
              <a:defRPr sz="1800" b="0">
                <a:latin typeface="Georgia" panose="02040502050405020303" pitchFamily="18" charset="0"/>
              </a:defRPr>
            </a:lvl4pPr>
            <a:lvl5pPr>
              <a:defRPr sz="1600" b="0">
                <a:latin typeface="Georgia" panose="02040502050405020303" pitchFamily="18" charset="0"/>
              </a:defRPr>
            </a:lvl5pPr>
          </a:lstStyle>
          <a:p>
            <a:pPr lvl="0"/>
            <a:r>
              <a:rPr lang="en-US" dirty="0"/>
              <a:t>Click to edit Master text styles</a:t>
            </a:r>
          </a:p>
        </p:txBody>
      </p:sp>
      <p:sp>
        <p:nvSpPr>
          <p:cNvPr id="7" name="Content Placeholder 7">
            <a:extLst>
              <a:ext uri="{FF2B5EF4-FFF2-40B4-BE49-F238E27FC236}">
                <a16:creationId xmlns:a16="http://schemas.microsoft.com/office/drawing/2014/main" id="{1450260A-4948-A04E-A633-BCA043D8CFA3}"/>
              </a:ext>
            </a:extLst>
          </p:cNvPr>
          <p:cNvSpPr>
            <a:spLocks noGrp="1"/>
          </p:cNvSpPr>
          <p:nvPr>
            <p:ph sz="quarter" idx="13"/>
          </p:nvPr>
        </p:nvSpPr>
        <p:spPr>
          <a:xfrm>
            <a:off x="611189" y="1957917"/>
            <a:ext cx="3960813" cy="3479271"/>
          </a:xfrm>
          <a:prstGeom prst="rect">
            <a:avLst/>
          </a:prstGeom>
        </p:spPr>
        <p:txBody>
          <a:bodyPr/>
          <a:lstStyle>
            <a:lvl1pPr marL="0" indent="0">
              <a:buNone/>
              <a:defRPr sz="2800" b="0" baseline="0">
                <a:latin typeface="Puffin Beaky"/>
              </a:defRPr>
            </a:lvl1pPr>
            <a:lvl2pPr>
              <a:defRPr sz="2400" b="0">
                <a:latin typeface="Georgia" panose="02040502050405020303" pitchFamily="18" charset="0"/>
              </a:defRPr>
            </a:lvl2pPr>
            <a:lvl3pPr>
              <a:defRPr sz="2000" b="0">
                <a:latin typeface="Georgia" panose="02040502050405020303" pitchFamily="18" charset="0"/>
              </a:defRPr>
            </a:lvl3pPr>
            <a:lvl4pPr>
              <a:defRPr sz="1800" b="0">
                <a:latin typeface="Georgia" panose="02040502050405020303" pitchFamily="18" charset="0"/>
              </a:defRPr>
            </a:lvl4pPr>
            <a:lvl5pPr>
              <a:defRPr sz="1600" b="0">
                <a:latin typeface="Georgia" panose="02040502050405020303" pitchFamily="18" charset="0"/>
              </a:defRPr>
            </a:lvl5pPr>
          </a:lstStyle>
          <a:p>
            <a:pPr lvl="0"/>
            <a:r>
              <a:rPr lang="en-US" dirty="0"/>
              <a:t>Click to edit Master text styles</a:t>
            </a:r>
          </a:p>
        </p:txBody>
      </p:sp>
      <p:pic>
        <p:nvPicPr>
          <p:cNvPr id="8" name="Picture 7">
            <a:extLst>
              <a:ext uri="{FF2B5EF4-FFF2-40B4-BE49-F238E27FC236}">
                <a16:creationId xmlns:a16="http://schemas.microsoft.com/office/drawing/2014/main" id="{2BE7C4C7-C381-BD4F-A383-11AC604C8483}"/>
              </a:ext>
            </a:extLst>
          </p:cNvPr>
          <p:cNvPicPr>
            <a:picLocks noChangeAspect="1"/>
          </p:cNvPicPr>
          <p:nvPr userDrawn="1"/>
        </p:nvPicPr>
        <p:blipFill>
          <a:blip r:embed="rId2"/>
          <a:stretch>
            <a:fillRect/>
          </a:stretch>
        </p:blipFill>
        <p:spPr>
          <a:xfrm>
            <a:off x="1778000" y="5161756"/>
            <a:ext cx="7366000" cy="381000"/>
          </a:xfrm>
          <a:prstGeom prst="rect">
            <a:avLst/>
          </a:prstGeom>
        </p:spPr>
      </p:pic>
    </p:spTree>
    <p:extLst>
      <p:ext uri="{BB962C8B-B14F-4D97-AF65-F5344CB8AC3E}">
        <p14:creationId xmlns:p14="http://schemas.microsoft.com/office/powerpoint/2010/main" val="274370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FDBE88-8845-A74F-BDFD-8AB04AADBF0E}"/>
              </a:ext>
            </a:extLst>
          </p:cNvPr>
          <p:cNvSpPr>
            <a:spLocks noGrp="1"/>
          </p:cNvSpPr>
          <p:nvPr>
            <p:ph type="title"/>
          </p:nvPr>
        </p:nvSpPr>
        <p:spPr>
          <a:xfrm>
            <a:off x="628650" y="277214"/>
            <a:ext cx="7886700" cy="1104636"/>
          </a:xfrm>
        </p:spPr>
        <p:txBody>
          <a:bodyPr/>
          <a:lstStyle>
            <a:lvl1pPr>
              <a:defRPr sz="3600"/>
            </a:lvl1pPr>
          </a:lstStyle>
          <a:p>
            <a:r>
              <a:rPr lang="en-US" dirty="0"/>
              <a:t>Click to edit Master title style</a:t>
            </a:r>
          </a:p>
        </p:txBody>
      </p:sp>
      <p:sp>
        <p:nvSpPr>
          <p:cNvPr id="11" name="Text Placeholder 10">
            <a:extLst>
              <a:ext uri="{FF2B5EF4-FFF2-40B4-BE49-F238E27FC236}">
                <a16:creationId xmlns:a16="http://schemas.microsoft.com/office/drawing/2014/main" id="{0EA8A6C2-D07A-B24E-A4A8-9AD343E808A7}"/>
              </a:ext>
            </a:extLst>
          </p:cNvPr>
          <p:cNvSpPr>
            <a:spLocks noGrp="1"/>
          </p:cNvSpPr>
          <p:nvPr>
            <p:ph type="body" sz="quarter" idx="10"/>
          </p:nvPr>
        </p:nvSpPr>
        <p:spPr>
          <a:xfrm>
            <a:off x="628650" y="1382451"/>
            <a:ext cx="7975600" cy="2435159"/>
          </a:xfrm>
          <a:prstGeom prst="rect">
            <a:avLst/>
          </a:prstGeom>
        </p:spPr>
        <p:txBody>
          <a:bodyPr/>
          <a:lstStyle>
            <a:lvl1pPr marL="0" indent="0">
              <a:buNone/>
              <a:defRPr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09933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A8B02-478C-CF4B-A75D-19BDEDC3BA5D}"/>
              </a:ext>
            </a:extLst>
          </p:cNvPr>
          <p:cNvSpPr>
            <a:spLocks noGrp="1"/>
          </p:cNvSpPr>
          <p:nvPr>
            <p:ph type="title"/>
          </p:nvPr>
        </p:nvSpPr>
        <p:spPr>
          <a:xfrm>
            <a:off x="395536" y="217208"/>
            <a:ext cx="7886700" cy="1104636"/>
          </a:xfrm>
        </p:spPr>
        <p:txBody>
          <a:bodyPr/>
          <a:lstStyle>
            <a:lvl1pPr algn="l">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B67E6D5D-79A2-F24F-AC6D-68986EA56286}"/>
              </a:ext>
            </a:extLst>
          </p:cNvPr>
          <p:cNvSpPr>
            <a:spLocks noGrp="1"/>
          </p:cNvSpPr>
          <p:nvPr>
            <p:ph type="body" sz="quarter" idx="10"/>
          </p:nvPr>
        </p:nvSpPr>
        <p:spPr>
          <a:xfrm>
            <a:off x="395288" y="1321595"/>
            <a:ext cx="7886700" cy="636322"/>
          </a:xfrm>
          <a:prstGeom prst="rect">
            <a:avLst/>
          </a:prstGeom>
        </p:spPr>
        <p:txBody>
          <a:bodyPr/>
          <a:lstStyle>
            <a:lvl1pPr marL="0" indent="0">
              <a:buNone/>
              <a:defRPr sz="2800" b="0"/>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5" name="Text Placeholder 6">
            <a:extLst>
              <a:ext uri="{FF2B5EF4-FFF2-40B4-BE49-F238E27FC236}">
                <a16:creationId xmlns:a16="http://schemas.microsoft.com/office/drawing/2014/main" id="{A9E71E23-3D7E-8F45-B3E4-6D8A75BCF569}"/>
              </a:ext>
            </a:extLst>
          </p:cNvPr>
          <p:cNvSpPr>
            <a:spLocks noGrp="1"/>
          </p:cNvSpPr>
          <p:nvPr>
            <p:ph type="body" sz="quarter" idx="11" hasCustomPrompt="1"/>
          </p:nvPr>
        </p:nvSpPr>
        <p:spPr>
          <a:xfrm>
            <a:off x="395288" y="1973493"/>
            <a:ext cx="8280400" cy="2520157"/>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6" name="Picture 5">
            <a:extLst>
              <a:ext uri="{FF2B5EF4-FFF2-40B4-BE49-F238E27FC236}">
                <a16:creationId xmlns:a16="http://schemas.microsoft.com/office/drawing/2014/main" id="{4288BE9D-8573-0B40-828C-9E1F3B6F5749}"/>
              </a:ext>
            </a:extLst>
          </p:cNvPr>
          <p:cNvPicPr>
            <a:picLocks noChangeAspect="1"/>
          </p:cNvPicPr>
          <p:nvPr userDrawn="1"/>
        </p:nvPicPr>
        <p:blipFill>
          <a:blip r:embed="rId2"/>
          <a:stretch>
            <a:fillRect/>
          </a:stretch>
        </p:blipFill>
        <p:spPr>
          <a:xfrm>
            <a:off x="6372200" y="3721596"/>
            <a:ext cx="2616200" cy="1968500"/>
          </a:xfrm>
          <a:prstGeom prst="rect">
            <a:avLst/>
          </a:prstGeom>
        </p:spPr>
      </p:pic>
    </p:spTree>
    <p:extLst>
      <p:ext uri="{BB962C8B-B14F-4D97-AF65-F5344CB8AC3E}">
        <p14:creationId xmlns:p14="http://schemas.microsoft.com/office/powerpoint/2010/main" val="1041765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A8B02-478C-CF4B-A75D-19BDEDC3BA5D}"/>
              </a:ext>
            </a:extLst>
          </p:cNvPr>
          <p:cNvSpPr>
            <a:spLocks noGrp="1"/>
          </p:cNvSpPr>
          <p:nvPr>
            <p:ph type="title"/>
          </p:nvPr>
        </p:nvSpPr>
        <p:spPr>
          <a:xfrm>
            <a:off x="395536" y="217208"/>
            <a:ext cx="7886700" cy="1104636"/>
          </a:xfrm>
        </p:spPr>
        <p:txBody>
          <a:bodyPr/>
          <a:lstStyle>
            <a:lvl1pPr algn="l">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B67E6D5D-79A2-F24F-AC6D-68986EA56286}"/>
              </a:ext>
            </a:extLst>
          </p:cNvPr>
          <p:cNvSpPr>
            <a:spLocks noGrp="1"/>
          </p:cNvSpPr>
          <p:nvPr>
            <p:ph type="body" sz="quarter" idx="10"/>
          </p:nvPr>
        </p:nvSpPr>
        <p:spPr>
          <a:xfrm>
            <a:off x="395288" y="1321595"/>
            <a:ext cx="7886700" cy="636322"/>
          </a:xfrm>
          <a:prstGeom prst="rect">
            <a:avLst/>
          </a:prstGeom>
        </p:spPr>
        <p:txBody>
          <a:bodyPr/>
          <a:lstStyle>
            <a:lvl1pPr marL="0" indent="0">
              <a:buNone/>
              <a:defRPr sz="2800" b="0"/>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5" name="Text Placeholder 6">
            <a:extLst>
              <a:ext uri="{FF2B5EF4-FFF2-40B4-BE49-F238E27FC236}">
                <a16:creationId xmlns:a16="http://schemas.microsoft.com/office/drawing/2014/main" id="{A9E71E23-3D7E-8F45-B3E4-6D8A75BCF569}"/>
              </a:ext>
            </a:extLst>
          </p:cNvPr>
          <p:cNvSpPr>
            <a:spLocks noGrp="1"/>
          </p:cNvSpPr>
          <p:nvPr>
            <p:ph type="body" sz="quarter" idx="11" hasCustomPrompt="1"/>
          </p:nvPr>
        </p:nvSpPr>
        <p:spPr>
          <a:xfrm>
            <a:off x="395288" y="1973493"/>
            <a:ext cx="8280400" cy="2520157"/>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3" name="Picture 2">
            <a:extLst>
              <a:ext uri="{FF2B5EF4-FFF2-40B4-BE49-F238E27FC236}">
                <a16:creationId xmlns:a16="http://schemas.microsoft.com/office/drawing/2014/main" id="{13BE8ED3-22CC-BB45-B8F6-5207D2B8DFD9}"/>
              </a:ext>
            </a:extLst>
          </p:cNvPr>
          <p:cNvPicPr>
            <a:picLocks noChangeAspect="1"/>
          </p:cNvPicPr>
          <p:nvPr userDrawn="1"/>
        </p:nvPicPr>
        <p:blipFill>
          <a:blip r:embed="rId2"/>
          <a:stretch>
            <a:fillRect/>
          </a:stretch>
        </p:blipFill>
        <p:spPr>
          <a:xfrm>
            <a:off x="8113594" y="4194921"/>
            <a:ext cx="901700" cy="1282700"/>
          </a:xfrm>
          <a:prstGeom prst="rect">
            <a:avLst/>
          </a:prstGeom>
        </p:spPr>
      </p:pic>
    </p:spTree>
    <p:extLst>
      <p:ext uri="{BB962C8B-B14F-4D97-AF65-F5344CB8AC3E}">
        <p14:creationId xmlns:p14="http://schemas.microsoft.com/office/powerpoint/2010/main" val="479415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6E8D7E-E90B-F14A-951F-9CC1B7E3CC51}"/>
              </a:ext>
            </a:extLst>
          </p:cNvPr>
          <p:cNvSpPr>
            <a:spLocks noGrp="1"/>
          </p:cNvSpPr>
          <p:nvPr>
            <p:ph type="title" hasCustomPrompt="1"/>
          </p:nvPr>
        </p:nvSpPr>
        <p:spPr>
          <a:xfrm>
            <a:off x="323528" y="304271"/>
            <a:ext cx="7543750" cy="693022"/>
          </a:xfrm>
          <a:prstGeom prst="rect">
            <a:avLst/>
          </a:prstGeom>
        </p:spPr>
        <p:txBody>
          <a:bodyPr/>
          <a:lstStyle>
            <a:lvl1pPr algn="l">
              <a:defRPr sz="3600"/>
            </a:lvl1pPr>
          </a:lstStyle>
          <a:p>
            <a:r>
              <a:rPr lang="en-US" dirty="0"/>
              <a:t>Click to edit heading</a:t>
            </a:r>
          </a:p>
        </p:txBody>
      </p:sp>
      <p:sp>
        <p:nvSpPr>
          <p:cNvPr id="5" name="Text Placeholder 4">
            <a:extLst>
              <a:ext uri="{FF2B5EF4-FFF2-40B4-BE49-F238E27FC236}">
                <a16:creationId xmlns:a16="http://schemas.microsoft.com/office/drawing/2014/main" id="{49AD46DD-DDDD-074D-B616-1FF8020DFF0C}"/>
              </a:ext>
            </a:extLst>
          </p:cNvPr>
          <p:cNvSpPr>
            <a:spLocks noGrp="1"/>
          </p:cNvSpPr>
          <p:nvPr>
            <p:ph type="body" sz="quarter" idx="10" hasCustomPrompt="1"/>
          </p:nvPr>
        </p:nvSpPr>
        <p:spPr>
          <a:xfrm>
            <a:off x="323534" y="1117868"/>
            <a:ext cx="8264525" cy="479496"/>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7" name="Text Placeholder 6">
            <a:extLst>
              <a:ext uri="{FF2B5EF4-FFF2-40B4-BE49-F238E27FC236}">
                <a16:creationId xmlns:a16="http://schemas.microsoft.com/office/drawing/2014/main" id="{23C803BE-59DB-364E-93FA-1B67C3517F04}"/>
              </a:ext>
            </a:extLst>
          </p:cNvPr>
          <p:cNvSpPr>
            <a:spLocks noGrp="1"/>
          </p:cNvSpPr>
          <p:nvPr>
            <p:ph type="body" sz="quarter" idx="11" hasCustomPrompt="1"/>
          </p:nvPr>
        </p:nvSpPr>
        <p:spPr>
          <a:xfrm>
            <a:off x="323850" y="1717146"/>
            <a:ext cx="8280400" cy="2520157"/>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9" name="Picture 8">
            <a:extLst>
              <a:ext uri="{FF2B5EF4-FFF2-40B4-BE49-F238E27FC236}">
                <a16:creationId xmlns:a16="http://schemas.microsoft.com/office/drawing/2014/main" id="{AFA9AA86-18E6-B34D-B777-65BF93AF99C6}"/>
              </a:ext>
            </a:extLst>
          </p:cNvPr>
          <p:cNvPicPr>
            <a:picLocks noChangeAspect="1"/>
          </p:cNvPicPr>
          <p:nvPr userDrawn="1"/>
        </p:nvPicPr>
        <p:blipFill>
          <a:blip r:embed="rId2"/>
          <a:stretch>
            <a:fillRect/>
          </a:stretch>
        </p:blipFill>
        <p:spPr>
          <a:xfrm>
            <a:off x="1778000" y="5161756"/>
            <a:ext cx="7366000" cy="381000"/>
          </a:xfrm>
          <a:prstGeom prst="rect">
            <a:avLst/>
          </a:prstGeom>
        </p:spPr>
      </p:pic>
    </p:spTree>
    <p:extLst>
      <p:ext uri="{BB962C8B-B14F-4D97-AF65-F5344CB8AC3E}">
        <p14:creationId xmlns:p14="http://schemas.microsoft.com/office/powerpoint/2010/main" val="1671376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6E8D7E-E90B-F14A-951F-9CC1B7E3CC51}"/>
              </a:ext>
            </a:extLst>
          </p:cNvPr>
          <p:cNvSpPr>
            <a:spLocks noGrp="1"/>
          </p:cNvSpPr>
          <p:nvPr>
            <p:ph type="title" hasCustomPrompt="1"/>
          </p:nvPr>
        </p:nvSpPr>
        <p:spPr>
          <a:xfrm>
            <a:off x="323528" y="304271"/>
            <a:ext cx="7543750" cy="693022"/>
          </a:xfrm>
          <a:prstGeom prst="rect">
            <a:avLst/>
          </a:prstGeom>
        </p:spPr>
        <p:txBody>
          <a:bodyPr/>
          <a:lstStyle>
            <a:lvl1pPr algn="l">
              <a:defRPr sz="3600"/>
            </a:lvl1pPr>
          </a:lstStyle>
          <a:p>
            <a:r>
              <a:rPr lang="en-US" dirty="0"/>
              <a:t>Click to edit heading</a:t>
            </a:r>
          </a:p>
        </p:txBody>
      </p:sp>
      <p:sp>
        <p:nvSpPr>
          <p:cNvPr id="5" name="Text Placeholder 4">
            <a:extLst>
              <a:ext uri="{FF2B5EF4-FFF2-40B4-BE49-F238E27FC236}">
                <a16:creationId xmlns:a16="http://schemas.microsoft.com/office/drawing/2014/main" id="{49AD46DD-DDDD-074D-B616-1FF8020DFF0C}"/>
              </a:ext>
            </a:extLst>
          </p:cNvPr>
          <p:cNvSpPr>
            <a:spLocks noGrp="1"/>
          </p:cNvSpPr>
          <p:nvPr>
            <p:ph type="body" sz="quarter" idx="10" hasCustomPrompt="1"/>
          </p:nvPr>
        </p:nvSpPr>
        <p:spPr>
          <a:xfrm>
            <a:off x="323534" y="1117868"/>
            <a:ext cx="8264525" cy="479496"/>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7" name="Text Placeholder 6">
            <a:extLst>
              <a:ext uri="{FF2B5EF4-FFF2-40B4-BE49-F238E27FC236}">
                <a16:creationId xmlns:a16="http://schemas.microsoft.com/office/drawing/2014/main" id="{23C803BE-59DB-364E-93FA-1B67C3517F04}"/>
              </a:ext>
            </a:extLst>
          </p:cNvPr>
          <p:cNvSpPr>
            <a:spLocks noGrp="1"/>
          </p:cNvSpPr>
          <p:nvPr>
            <p:ph type="body" sz="quarter" idx="11" hasCustomPrompt="1"/>
          </p:nvPr>
        </p:nvSpPr>
        <p:spPr>
          <a:xfrm>
            <a:off x="323850" y="1717146"/>
            <a:ext cx="8280400" cy="2520157"/>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spTree>
    <p:extLst>
      <p:ext uri="{BB962C8B-B14F-4D97-AF65-F5344CB8AC3E}">
        <p14:creationId xmlns:p14="http://schemas.microsoft.com/office/powerpoint/2010/main" val="2045026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gradFill>
          <a:gsLst>
            <a:gs pos="22000">
              <a:schemeClr val="bg1"/>
            </a:gs>
            <a:gs pos="0">
              <a:schemeClr val="bg1"/>
            </a:gs>
            <a:gs pos="22000">
              <a:srgbClr val="FAD716"/>
            </a:gs>
            <a:gs pos="100000">
              <a:srgbClr val="FAD716"/>
            </a:gs>
          </a:gsLst>
          <a:lin ang="16200000" scaled="0"/>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F2294EE-4D2D-BE41-A87D-E99BB7B8FF6B}"/>
              </a:ext>
            </a:extLst>
          </p:cNvPr>
          <p:cNvPicPr>
            <a:picLocks noChangeAspect="1"/>
          </p:cNvPicPr>
          <p:nvPr userDrawn="1"/>
        </p:nvPicPr>
        <p:blipFill rotWithShape="1">
          <a:blip r:embed="rId2"/>
          <a:srcRect l="30561" t="14960"/>
          <a:stretch/>
        </p:blipFill>
        <p:spPr>
          <a:xfrm>
            <a:off x="-1" y="0"/>
            <a:ext cx="1629091" cy="1357616"/>
          </a:xfrm>
          <a:prstGeom prst="rect">
            <a:avLst/>
          </a:prstGeom>
        </p:spPr>
      </p:pic>
      <p:sp>
        <p:nvSpPr>
          <p:cNvPr id="3" name="Title 2">
            <a:extLst>
              <a:ext uri="{FF2B5EF4-FFF2-40B4-BE49-F238E27FC236}">
                <a16:creationId xmlns:a16="http://schemas.microsoft.com/office/drawing/2014/main" id="{556E8D7E-E90B-F14A-951F-9CC1B7E3CC51}"/>
              </a:ext>
            </a:extLst>
          </p:cNvPr>
          <p:cNvSpPr>
            <a:spLocks noGrp="1"/>
          </p:cNvSpPr>
          <p:nvPr>
            <p:ph type="title" hasCustomPrompt="1"/>
          </p:nvPr>
        </p:nvSpPr>
        <p:spPr>
          <a:xfrm>
            <a:off x="323528" y="304271"/>
            <a:ext cx="7543750" cy="693022"/>
          </a:xfrm>
          <a:prstGeom prst="rect">
            <a:avLst/>
          </a:prstGeom>
        </p:spPr>
        <p:txBody>
          <a:bodyPr/>
          <a:lstStyle>
            <a:lvl1pPr algn="l">
              <a:defRPr sz="3600"/>
            </a:lvl1pPr>
          </a:lstStyle>
          <a:p>
            <a:r>
              <a:rPr lang="en-US" dirty="0"/>
              <a:t>Click to edit heading</a:t>
            </a:r>
          </a:p>
        </p:txBody>
      </p:sp>
      <p:sp>
        <p:nvSpPr>
          <p:cNvPr id="5" name="Text Placeholder 4">
            <a:extLst>
              <a:ext uri="{FF2B5EF4-FFF2-40B4-BE49-F238E27FC236}">
                <a16:creationId xmlns:a16="http://schemas.microsoft.com/office/drawing/2014/main" id="{49AD46DD-DDDD-074D-B616-1FF8020DFF0C}"/>
              </a:ext>
            </a:extLst>
          </p:cNvPr>
          <p:cNvSpPr>
            <a:spLocks noGrp="1"/>
          </p:cNvSpPr>
          <p:nvPr>
            <p:ph type="body" sz="quarter" idx="10" hasCustomPrompt="1"/>
          </p:nvPr>
        </p:nvSpPr>
        <p:spPr>
          <a:xfrm>
            <a:off x="323534" y="1117868"/>
            <a:ext cx="8264525" cy="479496"/>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7" name="Text Placeholder 6">
            <a:extLst>
              <a:ext uri="{FF2B5EF4-FFF2-40B4-BE49-F238E27FC236}">
                <a16:creationId xmlns:a16="http://schemas.microsoft.com/office/drawing/2014/main" id="{23C803BE-59DB-364E-93FA-1B67C3517F04}"/>
              </a:ext>
            </a:extLst>
          </p:cNvPr>
          <p:cNvSpPr>
            <a:spLocks noGrp="1"/>
          </p:cNvSpPr>
          <p:nvPr>
            <p:ph type="body" sz="quarter" idx="11" hasCustomPrompt="1"/>
          </p:nvPr>
        </p:nvSpPr>
        <p:spPr>
          <a:xfrm>
            <a:off x="323850" y="1717146"/>
            <a:ext cx="8280400" cy="2520157"/>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spTree>
    <p:extLst>
      <p:ext uri="{BB962C8B-B14F-4D97-AF65-F5344CB8AC3E}">
        <p14:creationId xmlns:p14="http://schemas.microsoft.com/office/powerpoint/2010/main" val="3511094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6E8D7E-E90B-F14A-951F-9CC1B7E3CC51}"/>
              </a:ext>
            </a:extLst>
          </p:cNvPr>
          <p:cNvSpPr>
            <a:spLocks noGrp="1"/>
          </p:cNvSpPr>
          <p:nvPr>
            <p:ph type="title" hasCustomPrompt="1"/>
          </p:nvPr>
        </p:nvSpPr>
        <p:spPr>
          <a:xfrm>
            <a:off x="323528" y="304271"/>
            <a:ext cx="7543750" cy="693022"/>
          </a:xfrm>
          <a:prstGeom prst="rect">
            <a:avLst/>
          </a:prstGeom>
        </p:spPr>
        <p:txBody>
          <a:bodyPr/>
          <a:lstStyle>
            <a:lvl1pPr algn="l">
              <a:defRPr sz="3600"/>
            </a:lvl1pPr>
          </a:lstStyle>
          <a:p>
            <a:r>
              <a:rPr lang="en-US" dirty="0"/>
              <a:t>Click to edit heading</a:t>
            </a:r>
          </a:p>
        </p:txBody>
      </p:sp>
      <p:sp>
        <p:nvSpPr>
          <p:cNvPr id="5" name="Text Placeholder 4">
            <a:extLst>
              <a:ext uri="{FF2B5EF4-FFF2-40B4-BE49-F238E27FC236}">
                <a16:creationId xmlns:a16="http://schemas.microsoft.com/office/drawing/2014/main" id="{49AD46DD-DDDD-074D-B616-1FF8020DFF0C}"/>
              </a:ext>
            </a:extLst>
          </p:cNvPr>
          <p:cNvSpPr>
            <a:spLocks noGrp="1"/>
          </p:cNvSpPr>
          <p:nvPr>
            <p:ph type="body" sz="quarter" idx="10" hasCustomPrompt="1"/>
          </p:nvPr>
        </p:nvSpPr>
        <p:spPr>
          <a:xfrm>
            <a:off x="323534" y="1117868"/>
            <a:ext cx="8264525" cy="479496"/>
          </a:xfrm>
          <a:prstGeom prst="rect">
            <a:avLst/>
          </a:prstGeom>
        </p:spPr>
        <p:txBody>
          <a:bodyPr/>
          <a:lstStyle>
            <a:lvl1pPr marL="0" indent="0">
              <a:buFont typeface="Arial" panose="020B0604020202020204" pitchFamily="34" charset="0"/>
              <a:buNone/>
              <a:defRPr sz="2800" b="0"/>
            </a:lvl1pPr>
            <a:lvl2pPr marL="457189" indent="0">
              <a:buNone/>
              <a:defRPr b="0"/>
            </a:lvl2pPr>
            <a:lvl3pPr marL="914377" indent="0">
              <a:buNone/>
              <a:defRPr b="0"/>
            </a:lvl3pPr>
            <a:lvl4pPr marL="1371566" indent="0">
              <a:buNone/>
              <a:defRPr b="0"/>
            </a:lvl4pPr>
            <a:lvl5pPr marL="1828754" indent="0">
              <a:buNone/>
              <a:defRPr b="0"/>
            </a:lvl5pPr>
          </a:lstStyle>
          <a:p>
            <a:pPr lvl="0"/>
            <a:r>
              <a:rPr lang="en-US" dirty="0"/>
              <a:t>Click to edit subheading</a:t>
            </a:r>
          </a:p>
        </p:txBody>
      </p:sp>
      <p:sp>
        <p:nvSpPr>
          <p:cNvPr id="7" name="Text Placeholder 6">
            <a:extLst>
              <a:ext uri="{FF2B5EF4-FFF2-40B4-BE49-F238E27FC236}">
                <a16:creationId xmlns:a16="http://schemas.microsoft.com/office/drawing/2014/main" id="{23C803BE-59DB-364E-93FA-1B67C3517F04}"/>
              </a:ext>
            </a:extLst>
          </p:cNvPr>
          <p:cNvSpPr>
            <a:spLocks noGrp="1"/>
          </p:cNvSpPr>
          <p:nvPr>
            <p:ph type="body" sz="quarter" idx="11" hasCustomPrompt="1"/>
          </p:nvPr>
        </p:nvSpPr>
        <p:spPr>
          <a:xfrm>
            <a:off x="323850" y="1717146"/>
            <a:ext cx="8280400" cy="2520157"/>
          </a:xfrm>
          <a:prstGeom prst="rect">
            <a:avLst/>
          </a:prstGeom>
        </p:spPr>
        <p:txBody>
          <a:bodyPr/>
          <a:lstStyle>
            <a:lvl1pPr marL="0" indent="0">
              <a:buNone/>
              <a:defRPr sz="2000" b="0">
                <a:latin typeface="Georgia" panose="02040502050405020303" pitchFamily="18" charset="0"/>
              </a:defRPr>
            </a:lvl1pPr>
            <a:lvl2pPr marL="457189" indent="0">
              <a:buNone/>
              <a:defRPr b="0">
                <a:latin typeface="Georgia" panose="02040502050405020303" pitchFamily="18" charset="0"/>
              </a:defRPr>
            </a:lvl2pPr>
            <a:lvl3pPr marL="914377" indent="0">
              <a:buNone/>
              <a:defRPr b="0">
                <a:latin typeface="Georgia" panose="02040502050405020303" pitchFamily="18" charset="0"/>
              </a:defRPr>
            </a:lvl3pPr>
            <a:lvl4pPr marL="1371566" indent="0">
              <a:buNone/>
              <a:defRPr b="0">
                <a:latin typeface="Georgia" panose="02040502050405020303" pitchFamily="18" charset="0"/>
              </a:defRPr>
            </a:lvl4pPr>
            <a:lvl5pPr marL="1828754" indent="0">
              <a:buNone/>
              <a:defRPr b="0">
                <a:latin typeface="Georgia" panose="02040502050405020303" pitchFamily="18" charset="0"/>
              </a:defRPr>
            </a:lvl5pPr>
          </a:lstStyle>
          <a:p>
            <a:pPr lvl="0"/>
            <a:r>
              <a:rPr lang="en-US" dirty="0"/>
              <a:t>Click to edit body copy</a:t>
            </a:r>
          </a:p>
        </p:txBody>
      </p:sp>
      <p:pic>
        <p:nvPicPr>
          <p:cNvPr id="8" name="Picture 7">
            <a:extLst>
              <a:ext uri="{FF2B5EF4-FFF2-40B4-BE49-F238E27FC236}">
                <a16:creationId xmlns:a16="http://schemas.microsoft.com/office/drawing/2014/main" id="{D055F47B-9EB1-B64D-9163-323F1CEFC0C4}"/>
              </a:ext>
            </a:extLst>
          </p:cNvPr>
          <p:cNvPicPr>
            <a:picLocks noChangeAspect="1"/>
          </p:cNvPicPr>
          <p:nvPr userDrawn="1"/>
        </p:nvPicPr>
        <p:blipFill>
          <a:blip r:embed="rId2"/>
          <a:stretch>
            <a:fillRect/>
          </a:stretch>
        </p:blipFill>
        <p:spPr>
          <a:xfrm>
            <a:off x="6372200" y="3721596"/>
            <a:ext cx="2616200" cy="1968500"/>
          </a:xfrm>
          <a:prstGeom prst="rect">
            <a:avLst/>
          </a:prstGeom>
        </p:spPr>
      </p:pic>
    </p:spTree>
    <p:extLst>
      <p:ext uri="{BB962C8B-B14F-4D97-AF65-F5344CB8AC3E}">
        <p14:creationId xmlns:p14="http://schemas.microsoft.com/office/powerpoint/2010/main" val="28996499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1.emf"/><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AD716"/>
        </a:solidFill>
        <a:effectLst/>
      </p:bgPr>
    </p:bg>
    <p:spTree>
      <p:nvGrpSpPr>
        <p:cNvPr id="1" name=""/>
        <p:cNvGrpSpPr/>
        <p:nvPr/>
      </p:nvGrpSpPr>
      <p:grpSpPr>
        <a:xfrm>
          <a:off x="0" y="0"/>
          <a:ext cx="0" cy="0"/>
          <a:chOff x="0" y="0"/>
          <a:chExt cx="0" cy="0"/>
        </a:xfrm>
      </p:grpSpPr>
      <p:sp>
        <p:nvSpPr>
          <p:cNvPr id="4" name="Title Placeholder 3">
            <a:extLst>
              <a:ext uri="{FF2B5EF4-FFF2-40B4-BE49-F238E27FC236}">
                <a16:creationId xmlns:a16="http://schemas.microsoft.com/office/drawing/2014/main" id="{0026812F-B657-704C-9C5D-31F29AAEE2B9}"/>
              </a:ext>
            </a:extLst>
          </p:cNvPr>
          <p:cNvSpPr>
            <a:spLocks noGrp="1"/>
          </p:cNvSpPr>
          <p:nvPr>
            <p:ph type="title"/>
          </p:nvPr>
        </p:nvSpPr>
        <p:spPr>
          <a:xfrm>
            <a:off x="628650" y="817274"/>
            <a:ext cx="7886700" cy="1960217"/>
          </a:xfrm>
          <a:prstGeom prst="rect">
            <a:avLst/>
          </a:prstGeom>
        </p:spPr>
        <p:txBody>
          <a:bodyPr vert="horz" lIns="91440" tIns="45720" rIns="91440" bIns="45720" rtlCol="0" anchor="ctr">
            <a:noAutofit/>
          </a:bodyPr>
          <a:lstStyle/>
          <a:p>
            <a:r>
              <a:rPr lang="en-US" dirty="0"/>
              <a:t>Click to edit </a:t>
            </a:r>
            <a:br>
              <a:rPr lang="en-US" dirty="0"/>
            </a:br>
            <a:r>
              <a:rPr lang="en-US" dirty="0"/>
              <a:t>master header</a:t>
            </a:r>
          </a:p>
        </p:txBody>
      </p:sp>
      <p:pic>
        <p:nvPicPr>
          <p:cNvPr id="2" name="Picture 1">
            <a:extLst>
              <a:ext uri="{FF2B5EF4-FFF2-40B4-BE49-F238E27FC236}">
                <a16:creationId xmlns:a16="http://schemas.microsoft.com/office/drawing/2014/main" id="{DDD31820-ED91-5246-9218-43975CEFFB33}"/>
              </a:ext>
            </a:extLst>
          </p:cNvPr>
          <p:cNvPicPr>
            <a:picLocks noChangeAspect="1"/>
          </p:cNvPicPr>
          <p:nvPr userDrawn="1"/>
        </p:nvPicPr>
        <p:blipFill>
          <a:blip r:embed="rId7"/>
          <a:stretch>
            <a:fillRect/>
          </a:stretch>
        </p:blipFill>
        <p:spPr>
          <a:xfrm>
            <a:off x="-10120" y="4813300"/>
            <a:ext cx="1701800" cy="901700"/>
          </a:xfrm>
          <a:prstGeom prst="rect">
            <a:avLst/>
          </a:prstGeom>
        </p:spPr>
      </p:pic>
    </p:spTree>
    <p:extLst>
      <p:ext uri="{BB962C8B-B14F-4D97-AF65-F5344CB8AC3E}">
        <p14:creationId xmlns:p14="http://schemas.microsoft.com/office/powerpoint/2010/main" val="1567029095"/>
      </p:ext>
    </p:extLst>
  </p:cSld>
  <p:clrMap bg1="lt1" tx1="dk1" bg2="lt2" tx2="dk2" accent1="accent1" accent2="accent2" accent3="accent3" accent4="accent4" accent5="accent5" accent6="accent6" hlink="hlink" folHlink="folHlink"/>
  <p:sldLayoutIdLst>
    <p:sldLayoutId id="2147483652" r:id="rId1"/>
    <p:sldLayoutId id="2147483664" r:id="rId2"/>
    <p:sldLayoutId id="2147483658" r:id="rId3"/>
    <p:sldLayoutId id="2147483659" r:id="rId4"/>
    <p:sldLayoutId id="2147483665" r:id="rId5"/>
  </p:sldLayoutIdLst>
  <p:txStyles>
    <p:titleStyle>
      <a:lvl1pPr algn="ctr" defTabSz="914377" rtl="0" eaLnBrk="1" latinLnBrk="0" hangingPunct="1">
        <a:spcBef>
          <a:spcPct val="0"/>
        </a:spcBef>
        <a:buNone/>
        <a:defRPr sz="6600" b="1" i="0" kern="1200">
          <a:solidFill>
            <a:schemeClr val="tx1"/>
          </a:solidFill>
          <a:latin typeface="Puffin Beaky Bold"/>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b="1" i="0" kern="1200">
          <a:solidFill>
            <a:schemeClr val="tx1"/>
          </a:solidFill>
          <a:latin typeface="Puffin Beaky Bold"/>
          <a:ea typeface="+mn-ea"/>
          <a:cs typeface="+mn-cs"/>
        </a:defRPr>
      </a:lvl1pPr>
      <a:lvl2pPr marL="742932" indent="-285744" algn="l" defTabSz="914377" rtl="0" eaLnBrk="1" latinLnBrk="0" hangingPunct="1">
        <a:spcBef>
          <a:spcPct val="20000"/>
        </a:spcBef>
        <a:buFont typeface="Arial" panose="020B0604020202020204" pitchFamily="34" charset="0"/>
        <a:buChar char="–"/>
        <a:defRPr sz="2800" b="1" i="0" kern="1200">
          <a:solidFill>
            <a:schemeClr val="tx1"/>
          </a:solidFill>
          <a:latin typeface="Puffin Beaky Bold"/>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b="1" i="0" kern="1200">
          <a:solidFill>
            <a:schemeClr val="tx1"/>
          </a:solidFill>
          <a:latin typeface="Puffin Beaky Bold"/>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1F20E7-CEA8-2F42-AB2F-43B880B082FA}"/>
              </a:ext>
            </a:extLst>
          </p:cNvPr>
          <p:cNvPicPr>
            <a:picLocks noChangeAspect="1"/>
          </p:cNvPicPr>
          <p:nvPr userDrawn="1"/>
        </p:nvPicPr>
        <p:blipFill>
          <a:blip r:embed="rId6"/>
          <a:stretch>
            <a:fillRect/>
          </a:stretch>
        </p:blipFill>
        <p:spPr>
          <a:xfrm>
            <a:off x="-10120" y="4811385"/>
            <a:ext cx="1701800" cy="901700"/>
          </a:xfrm>
          <a:prstGeom prst="rect">
            <a:avLst/>
          </a:prstGeom>
        </p:spPr>
      </p:pic>
      <p:sp>
        <p:nvSpPr>
          <p:cNvPr id="5" name="Title Placeholder 3">
            <a:extLst>
              <a:ext uri="{FF2B5EF4-FFF2-40B4-BE49-F238E27FC236}">
                <a16:creationId xmlns:a16="http://schemas.microsoft.com/office/drawing/2014/main" id="{B35733BE-112A-2D41-91BF-6265A5F3B728}"/>
              </a:ext>
            </a:extLst>
          </p:cNvPr>
          <p:cNvSpPr>
            <a:spLocks noGrp="1"/>
          </p:cNvSpPr>
          <p:nvPr>
            <p:ph type="title"/>
          </p:nvPr>
        </p:nvSpPr>
        <p:spPr>
          <a:xfrm>
            <a:off x="628650" y="817274"/>
            <a:ext cx="7886700" cy="1960217"/>
          </a:xfrm>
          <a:prstGeom prst="rect">
            <a:avLst/>
          </a:prstGeom>
        </p:spPr>
        <p:txBody>
          <a:bodyPr vert="horz" lIns="91440" tIns="45720" rIns="91440" bIns="45720" rtlCol="0" anchor="ctr">
            <a:noAutofit/>
          </a:bodyPr>
          <a:lstStyle/>
          <a:p>
            <a:r>
              <a:rPr lang="en-US" dirty="0"/>
              <a:t>Click to edit </a:t>
            </a:r>
            <a:br>
              <a:rPr lang="en-US" dirty="0"/>
            </a:br>
            <a:r>
              <a:rPr lang="en-US" dirty="0"/>
              <a:t>master header</a:t>
            </a:r>
          </a:p>
        </p:txBody>
      </p:sp>
    </p:spTree>
    <p:extLst>
      <p:ext uri="{BB962C8B-B14F-4D97-AF65-F5344CB8AC3E}">
        <p14:creationId xmlns:p14="http://schemas.microsoft.com/office/powerpoint/2010/main" val="393130726"/>
      </p:ext>
    </p:extLst>
  </p:cSld>
  <p:clrMap bg1="lt1" tx1="dk1" bg2="lt2" tx2="dk2" accent1="accent1" accent2="accent2" accent3="accent3" accent4="accent4" accent5="accent5" accent6="accent6" hlink="hlink" folHlink="folHlink"/>
  <p:sldLayoutIdLst>
    <p:sldLayoutId id="2147483657" r:id="rId1"/>
    <p:sldLayoutId id="2147483662" r:id="rId2"/>
    <p:sldLayoutId id="2147483666" r:id="rId3"/>
    <p:sldLayoutId id="2147483660" r:id="rId4"/>
  </p:sldLayoutIdLst>
  <p:txStyles>
    <p:titleStyle>
      <a:lvl1pPr algn="ctr" defTabSz="914377" rtl="0" eaLnBrk="1" latinLnBrk="0" hangingPunct="1">
        <a:spcBef>
          <a:spcPct val="0"/>
        </a:spcBef>
        <a:buNone/>
        <a:defRPr sz="4400" b="1" i="0" kern="1200">
          <a:solidFill>
            <a:schemeClr val="tx1"/>
          </a:solidFill>
          <a:latin typeface="Puffin Beaky Bold"/>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b="1" i="0" kern="1200">
          <a:solidFill>
            <a:schemeClr val="tx1"/>
          </a:solidFill>
          <a:latin typeface="Puffin Beaky Bold"/>
          <a:ea typeface="+mn-ea"/>
          <a:cs typeface="+mn-cs"/>
        </a:defRPr>
      </a:lvl1pPr>
      <a:lvl2pPr marL="742932" indent="-285744" algn="l" defTabSz="914377" rtl="0" eaLnBrk="1" latinLnBrk="0" hangingPunct="1">
        <a:spcBef>
          <a:spcPct val="20000"/>
        </a:spcBef>
        <a:buFont typeface="Arial" panose="020B0604020202020204" pitchFamily="34" charset="0"/>
        <a:buChar char="–"/>
        <a:defRPr sz="2800" b="1" i="0" kern="1200">
          <a:solidFill>
            <a:schemeClr val="tx1"/>
          </a:solidFill>
          <a:latin typeface="Puffin Beaky Bold"/>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b="1" i="0" kern="1200">
          <a:solidFill>
            <a:schemeClr val="tx1"/>
          </a:solidFill>
          <a:latin typeface="Puffin Beaky Bold"/>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6E6E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488995-6033-7F40-B80C-7719043BB781}"/>
              </a:ext>
            </a:extLst>
          </p:cNvPr>
          <p:cNvPicPr>
            <a:picLocks noChangeAspect="1"/>
          </p:cNvPicPr>
          <p:nvPr userDrawn="1"/>
        </p:nvPicPr>
        <p:blipFill>
          <a:blip r:embed="rId5"/>
          <a:stretch>
            <a:fillRect/>
          </a:stretch>
        </p:blipFill>
        <p:spPr>
          <a:xfrm>
            <a:off x="-10120" y="4813300"/>
            <a:ext cx="1701800" cy="901700"/>
          </a:xfrm>
          <a:prstGeom prst="rect">
            <a:avLst/>
          </a:prstGeom>
        </p:spPr>
      </p:pic>
      <p:sp>
        <p:nvSpPr>
          <p:cNvPr id="3" name="Title Placeholder 3">
            <a:extLst>
              <a:ext uri="{FF2B5EF4-FFF2-40B4-BE49-F238E27FC236}">
                <a16:creationId xmlns:a16="http://schemas.microsoft.com/office/drawing/2014/main" id="{6E200128-CD8A-964C-A1BC-F0C474C162B1}"/>
              </a:ext>
            </a:extLst>
          </p:cNvPr>
          <p:cNvSpPr>
            <a:spLocks noGrp="1"/>
          </p:cNvSpPr>
          <p:nvPr>
            <p:ph type="title"/>
          </p:nvPr>
        </p:nvSpPr>
        <p:spPr>
          <a:xfrm>
            <a:off x="628650" y="817274"/>
            <a:ext cx="7886700" cy="1960217"/>
          </a:xfrm>
          <a:prstGeom prst="rect">
            <a:avLst/>
          </a:prstGeom>
        </p:spPr>
        <p:txBody>
          <a:bodyPr vert="horz" lIns="91440" tIns="45720" rIns="91440" bIns="45720" rtlCol="0" anchor="ctr">
            <a:noAutofit/>
          </a:bodyPr>
          <a:lstStyle/>
          <a:p>
            <a:r>
              <a:rPr lang="en-US" dirty="0"/>
              <a:t>Click to edit </a:t>
            </a:r>
            <a:br>
              <a:rPr lang="en-US" dirty="0"/>
            </a:br>
            <a:r>
              <a:rPr lang="en-US" dirty="0"/>
              <a:t>master header</a:t>
            </a:r>
          </a:p>
        </p:txBody>
      </p:sp>
    </p:spTree>
    <p:extLst>
      <p:ext uri="{BB962C8B-B14F-4D97-AF65-F5344CB8AC3E}">
        <p14:creationId xmlns:p14="http://schemas.microsoft.com/office/powerpoint/2010/main" val="943477578"/>
      </p:ext>
    </p:extLst>
  </p:cSld>
  <p:clrMap bg1="lt1" tx1="dk1" bg2="lt2" tx2="dk2" accent1="accent1" accent2="accent2" accent3="accent3" accent4="accent4" accent5="accent5" accent6="accent6" hlink="hlink" folHlink="folHlink"/>
  <p:sldLayoutIdLst>
    <p:sldLayoutId id="2147483655" r:id="rId1"/>
    <p:sldLayoutId id="2147483663" r:id="rId2"/>
    <p:sldLayoutId id="2147483661" r:id="rId3"/>
  </p:sldLayoutIdLst>
  <p:txStyles>
    <p:titleStyle>
      <a:lvl1pPr algn="ctr" defTabSz="914377" rtl="0" eaLnBrk="1" latinLnBrk="0" hangingPunct="1">
        <a:spcBef>
          <a:spcPct val="0"/>
        </a:spcBef>
        <a:buNone/>
        <a:defRPr sz="4400" b="1" i="0" kern="1200">
          <a:solidFill>
            <a:schemeClr val="tx1"/>
          </a:solidFill>
          <a:latin typeface="Puffin Beaky Bold"/>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b="1" i="0" kern="1200">
          <a:solidFill>
            <a:schemeClr val="tx1"/>
          </a:solidFill>
          <a:latin typeface="Puffin Beaky Bold"/>
          <a:ea typeface="+mn-ea"/>
          <a:cs typeface="+mn-cs"/>
        </a:defRPr>
      </a:lvl1pPr>
      <a:lvl2pPr marL="742932" indent="-285744" algn="l" defTabSz="914377" rtl="0" eaLnBrk="1" latinLnBrk="0" hangingPunct="1">
        <a:spcBef>
          <a:spcPct val="20000"/>
        </a:spcBef>
        <a:buFont typeface="Arial" panose="020B0604020202020204" pitchFamily="34" charset="0"/>
        <a:buChar char="–"/>
        <a:defRPr sz="2800" b="1" i="0" kern="1200">
          <a:solidFill>
            <a:schemeClr val="tx1"/>
          </a:solidFill>
          <a:latin typeface="Puffin Beaky Bold"/>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b="1" i="0" kern="1200">
          <a:solidFill>
            <a:schemeClr val="tx1"/>
          </a:solidFill>
          <a:latin typeface="Puffin Beaky Bold"/>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emf"/><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image" Target="../media/image10.emf"/></Relationships>
</file>

<file path=ppt/slides/_rels/slide10.xml.rels><?xml version="1.0" encoding="UTF-8" standalone="yes"?>
<Relationships xmlns="http://schemas.openxmlformats.org/package/2006/relationships"><Relationship Id="rId3" Type="http://schemas.openxmlformats.org/officeDocument/2006/relationships/image" Target="../media/image26.emf"/><Relationship Id="rId7" Type="http://schemas.openxmlformats.org/officeDocument/2006/relationships/image" Target="../media/image39.emf"/><Relationship Id="rId2" Type="http://schemas.openxmlformats.org/officeDocument/2006/relationships/image" Target="../media/image25.jpeg"/><Relationship Id="rId1" Type="http://schemas.openxmlformats.org/officeDocument/2006/relationships/slideLayout" Target="../slideLayouts/slideLayout12.xml"/><Relationship Id="rId6" Type="http://schemas.openxmlformats.org/officeDocument/2006/relationships/image" Target="../media/image40.emf"/><Relationship Id="rId5" Type="http://schemas.openxmlformats.org/officeDocument/2006/relationships/image" Target="../media/image38.emf"/><Relationship Id="rId4" Type="http://schemas.openxmlformats.org/officeDocument/2006/relationships/image" Target="../media/image41.emf"/></Relationships>
</file>

<file path=ppt/slides/_rels/slide2.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3.emf"/><Relationship Id="rId7" Type="http://schemas.openxmlformats.org/officeDocument/2006/relationships/image" Target="../media/image17.emf"/><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6.emf"/><Relationship Id="rId5" Type="http://schemas.openxmlformats.org/officeDocument/2006/relationships/image" Target="../media/image15.emf"/><Relationship Id="rId10" Type="http://schemas.openxmlformats.org/officeDocument/2006/relationships/image" Target="../media/image20.emf"/><Relationship Id="rId4" Type="http://schemas.openxmlformats.org/officeDocument/2006/relationships/image" Target="../media/image14.emf"/><Relationship Id="rId9" Type="http://schemas.openxmlformats.org/officeDocument/2006/relationships/image" Target="../media/image19.emf"/></Relationships>
</file>

<file path=ppt/slides/_rels/slide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Layout" Target="../slideLayouts/slideLayout3.xml"/><Relationship Id="rId5" Type="http://schemas.openxmlformats.org/officeDocument/2006/relationships/image" Target="../media/image24.emf"/><Relationship Id="rId4" Type="http://schemas.openxmlformats.org/officeDocument/2006/relationships/image" Target="../media/image23.emf"/></Relationships>
</file>

<file path=ppt/slides/_rels/slide4.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image" Target="../media/image25.jpeg"/><Relationship Id="rId1" Type="http://schemas.openxmlformats.org/officeDocument/2006/relationships/slideLayout" Target="../slideLayouts/slideLayout3.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 Id="rId9" Type="http://schemas.openxmlformats.org/officeDocument/2006/relationships/image" Target="../media/image32.emf"/></Relationships>
</file>

<file path=ppt/slides/_rels/slide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33.emf"/><Relationship Id="rId1" Type="http://schemas.openxmlformats.org/officeDocument/2006/relationships/slideLayout" Target="../slideLayouts/slideLayout8.xml"/><Relationship Id="rId4" Type="http://schemas.openxmlformats.org/officeDocument/2006/relationships/image" Target="../media/image26.emf"/></Relationships>
</file>

<file path=ppt/slides/_rels/slide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3.emf"/><Relationship Id="rId1" Type="http://schemas.openxmlformats.org/officeDocument/2006/relationships/slideLayout" Target="../slideLayouts/slideLayout8.xml"/><Relationship Id="rId4" Type="http://schemas.openxmlformats.org/officeDocument/2006/relationships/image" Target="../media/image34.emf"/></Relationships>
</file>

<file path=ppt/slides/_rels/slide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35.emf"/><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image" Target="../media/image25.jpeg"/><Relationship Id="rId7" Type="http://schemas.openxmlformats.org/officeDocument/2006/relationships/image" Target="../media/image39.emf"/><Relationship Id="rId2" Type="http://schemas.openxmlformats.org/officeDocument/2006/relationships/image" Target="../media/image36.emf"/><Relationship Id="rId1" Type="http://schemas.openxmlformats.org/officeDocument/2006/relationships/slideLayout" Target="../slideLayouts/slideLayout12.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2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2B91AE-0F9B-854C-A013-065FEA48CC6C}"/>
              </a:ext>
            </a:extLst>
          </p:cNvPr>
          <p:cNvSpPr>
            <a:spLocks noGrp="1"/>
          </p:cNvSpPr>
          <p:nvPr>
            <p:ph type="body" sz="quarter" idx="10"/>
          </p:nvPr>
        </p:nvSpPr>
        <p:spPr>
          <a:xfrm>
            <a:off x="1068231" y="1129308"/>
            <a:ext cx="7129463" cy="720080"/>
          </a:xfrm>
        </p:spPr>
        <p:txBody>
          <a:bodyPr anchor="ctr"/>
          <a:lstStyle/>
          <a:p>
            <a:r>
              <a:rPr lang="en-US" dirty="0">
                <a:solidFill>
                  <a:schemeClr val="bg1"/>
                </a:solidFill>
                <a:effectLst>
                  <a:outerShdw dist="38100" dir="2700000" algn="tl" rotWithShape="0">
                    <a:prstClr val="black"/>
                  </a:outerShdw>
                </a:effectLst>
                <a:latin typeface="Calibri" panose="020F0502020204030204" pitchFamily="34" charset="0"/>
                <a:cs typeface="Calibri" panose="020F0502020204030204" pitchFamily="34" charset="0"/>
              </a:rPr>
              <a:t>LOOK UP!</a:t>
            </a:r>
          </a:p>
        </p:txBody>
      </p:sp>
      <p:grpSp>
        <p:nvGrpSpPr>
          <p:cNvPr id="7" name="Group 6">
            <a:extLst>
              <a:ext uri="{FF2B5EF4-FFF2-40B4-BE49-F238E27FC236}">
                <a16:creationId xmlns:a16="http://schemas.microsoft.com/office/drawing/2014/main" id="{3DE68DEA-27D5-F94F-9A85-5BDB7ED54A14}"/>
              </a:ext>
            </a:extLst>
          </p:cNvPr>
          <p:cNvGrpSpPr/>
          <p:nvPr/>
        </p:nvGrpSpPr>
        <p:grpSpPr>
          <a:xfrm>
            <a:off x="1763688" y="1951465"/>
            <a:ext cx="5976664" cy="307777"/>
            <a:chOff x="1763688" y="2120900"/>
            <a:chExt cx="5976664" cy="307777"/>
          </a:xfrm>
        </p:grpSpPr>
        <p:sp>
          <p:nvSpPr>
            <p:cNvPr id="5" name="TextBox 4">
              <a:extLst>
                <a:ext uri="{FF2B5EF4-FFF2-40B4-BE49-F238E27FC236}">
                  <a16:creationId xmlns:a16="http://schemas.microsoft.com/office/drawing/2014/main" id="{5B93C0D5-9120-A640-94A8-59B703BED476}"/>
                </a:ext>
              </a:extLst>
            </p:cNvPr>
            <p:cNvSpPr txBox="1"/>
            <p:nvPr/>
          </p:nvSpPr>
          <p:spPr>
            <a:xfrm>
              <a:off x="1763688" y="2120900"/>
              <a:ext cx="5976664" cy="307777"/>
            </a:xfrm>
            <a:prstGeom prst="rect">
              <a:avLst/>
            </a:prstGeom>
            <a:noFill/>
          </p:spPr>
          <p:txBody>
            <a:bodyPr wrap="square" rtlCol="0">
              <a:spAutoFit/>
            </a:bodyPr>
            <a:lstStyle/>
            <a:p>
              <a:pPr algn="ctr"/>
              <a:r>
                <a:rPr lang="en-US" sz="1400" dirty="0"/>
                <a:t>WRITTEN BY NATHAN BRYON             ILLUSTRATED BY DAPO ADEOLA</a:t>
              </a:r>
            </a:p>
          </p:txBody>
        </p:sp>
        <p:sp>
          <p:nvSpPr>
            <p:cNvPr id="6" name="5-point Star 5">
              <a:extLst>
                <a:ext uri="{FF2B5EF4-FFF2-40B4-BE49-F238E27FC236}">
                  <a16:creationId xmlns:a16="http://schemas.microsoft.com/office/drawing/2014/main" id="{67CCD714-67FE-B449-916E-765D0474C2DF}"/>
                </a:ext>
              </a:extLst>
            </p:cNvPr>
            <p:cNvSpPr/>
            <p:nvPr/>
          </p:nvSpPr>
          <p:spPr>
            <a:xfrm>
              <a:off x="4572581" y="2190335"/>
              <a:ext cx="144016" cy="144016"/>
            </a:xfrm>
            <a:prstGeom prst="star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08000" rIns="91440" bIns="45720" numCol="1" spcCol="0" rtlCol="0" fromWordArt="0" anchor="t" anchorCtr="0" forceAA="0" compatLnSpc="1">
              <a:prstTxWarp prst="textNoShape">
                <a:avLst/>
              </a:prstTxWarp>
              <a:noAutofit/>
            </a:bodyPr>
            <a:lstStyle/>
            <a:p>
              <a:pPr algn="ctr"/>
              <a:endParaRPr lang="en-US" sz="1400" b="1" dirty="0">
                <a:solidFill>
                  <a:schemeClr val="bg1"/>
                </a:solidFill>
                <a:latin typeface="Puffin Beaky" pitchFamily="50" charset="0"/>
              </a:endParaRPr>
            </a:p>
          </p:txBody>
        </p:sp>
      </p:grpSp>
      <p:pic>
        <p:nvPicPr>
          <p:cNvPr id="10" name="Picture 9">
            <a:extLst>
              <a:ext uri="{FF2B5EF4-FFF2-40B4-BE49-F238E27FC236}">
                <a16:creationId xmlns:a16="http://schemas.microsoft.com/office/drawing/2014/main" id="{1F492854-FA65-7647-99B2-DD66630C7ABB}"/>
              </a:ext>
            </a:extLst>
          </p:cNvPr>
          <p:cNvPicPr>
            <a:picLocks noChangeAspect="1"/>
          </p:cNvPicPr>
          <p:nvPr/>
        </p:nvPicPr>
        <p:blipFill>
          <a:blip r:embed="rId2"/>
          <a:stretch>
            <a:fillRect/>
          </a:stretch>
        </p:blipFill>
        <p:spPr>
          <a:xfrm>
            <a:off x="3189722" y="2267491"/>
            <a:ext cx="4965700" cy="2552700"/>
          </a:xfrm>
          <a:prstGeom prst="rect">
            <a:avLst/>
          </a:prstGeom>
        </p:spPr>
      </p:pic>
      <p:pic>
        <p:nvPicPr>
          <p:cNvPr id="11" name="Picture 10">
            <a:extLst>
              <a:ext uri="{FF2B5EF4-FFF2-40B4-BE49-F238E27FC236}">
                <a16:creationId xmlns:a16="http://schemas.microsoft.com/office/drawing/2014/main" id="{5E20F516-C05C-D746-8B96-842BCE8BAA44}"/>
              </a:ext>
            </a:extLst>
          </p:cNvPr>
          <p:cNvPicPr>
            <a:picLocks noChangeAspect="1"/>
          </p:cNvPicPr>
          <p:nvPr/>
        </p:nvPicPr>
        <p:blipFill>
          <a:blip r:embed="rId3"/>
          <a:stretch>
            <a:fillRect/>
          </a:stretch>
        </p:blipFill>
        <p:spPr>
          <a:xfrm>
            <a:off x="958287" y="2289280"/>
            <a:ext cx="2057400" cy="2552700"/>
          </a:xfrm>
          <a:prstGeom prst="rect">
            <a:avLst/>
          </a:prstGeom>
        </p:spPr>
      </p:pic>
      <p:sp>
        <p:nvSpPr>
          <p:cNvPr id="12" name="TextBox 11">
            <a:extLst>
              <a:ext uri="{FF2B5EF4-FFF2-40B4-BE49-F238E27FC236}">
                <a16:creationId xmlns:a16="http://schemas.microsoft.com/office/drawing/2014/main" id="{4E4115CF-A98E-A640-A62C-5F1EC329189C}"/>
              </a:ext>
            </a:extLst>
          </p:cNvPr>
          <p:cNvSpPr txBox="1"/>
          <p:nvPr/>
        </p:nvSpPr>
        <p:spPr>
          <a:xfrm>
            <a:off x="3347864" y="2497460"/>
            <a:ext cx="4608512" cy="2123658"/>
          </a:xfrm>
          <a:prstGeom prst="rect">
            <a:avLst/>
          </a:prstGeom>
          <a:noFill/>
        </p:spPr>
        <p:txBody>
          <a:bodyPr wrap="square" rtlCol="0">
            <a:spAutoFit/>
          </a:bodyPr>
          <a:lstStyle/>
          <a:p>
            <a:pPr algn="ctr">
              <a:spcAft>
                <a:spcPts val="1200"/>
              </a:spcAft>
            </a:pPr>
            <a:r>
              <a:rPr lang="en-GB" sz="1400" b="1" dirty="0">
                <a:solidFill>
                  <a:schemeClr val="bg1"/>
                </a:solidFill>
              </a:rPr>
              <a:t>3 . . . 2 . . . 1 . . . LIFT OFF. Let science-mad </a:t>
            </a:r>
            <a:br>
              <a:rPr lang="en-GB" sz="1400" b="1" dirty="0">
                <a:solidFill>
                  <a:schemeClr val="bg1"/>
                </a:solidFill>
              </a:rPr>
            </a:br>
            <a:r>
              <a:rPr lang="en-GB" sz="1400" b="1" dirty="0">
                <a:solidFill>
                  <a:schemeClr val="bg1"/>
                </a:solidFill>
              </a:rPr>
              <a:t>chatterbox Rocket launch into your hearts </a:t>
            </a:r>
            <a:br>
              <a:rPr lang="en-GB" sz="1400" b="1" dirty="0">
                <a:solidFill>
                  <a:schemeClr val="bg1"/>
                </a:solidFill>
              </a:rPr>
            </a:br>
            <a:r>
              <a:rPr lang="en-GB" sz="1400" b="1" dirty="0">
                <a:solidFill>
                  <a:schemeClr val="bg1"/>
                </a:solidFill>
              </a:rPr>
              <a:t>in this inspiring picture book.</a:t>
            </a:r>
            <a:endParaRPr lang="en-GB" sz="1400" dirty="0">
              <a:solidFill>
                <a:schemeClr val="bg1"/>
              </a:solidFill>
            </a:endParaRPr>
          </a:p>
          <a:p>
            <a:pPr algn="ctr">
              <a:spcAft>
                <a:spcPts val="1200"/>
              </a:spcAft>
            </a:pPr>
            <a:r>
              <a:rPr lang="en-GB" sz="1400" b="1" dirty="0">
                <a:solidFill>
                  <a:schemeClr val="bg1"/>
                </a:solidFill>
              </a:rPr>
              <a:t>Rocket's going to be the greatest astronaut, </a:t>
            </a:r>
            <a:br>
              <a:rPr lang="en-GB" sz="1400" b="1" dirty="0">
                <a:solidFill>
                  <a:schemeClr val="bg1"/>
                </a:solidFill>
              </a:rPr>
            </a:br>
            <a:r>
              <a:rPr lang="en-GB" sz="1400" b="1" dirty="0">
                <a:solidFill>
                  <a:schemeClr val="bg1"/>
                </a:solidFill>
              </a:rPr>
              <a:t>star-catcher, space-traveller that has ever lived!</a:t>
            </a:r>
            <a:endParaRPr lang="en-GB" sz="1400" dirty="0">
              <a:solidFill>
                <a:schemeClr val="bg1"/>
              </a:solidFill>
            </a:endParaRPr>
          </a:p>
          <a:p>
            <a:pPr algn="ctr">
              <a:spcAft>
                <a:spcPts val="1200"/>
              </a:spcAft>
            </a:pPr>
            <a:r>
              <a:rPr lang="en-GB" sz="1400" b="1" dirty="0">
                <a:solidFill>
                  <a:schemeClr val="bg1"/>
                </a:solidFill>
              </a:rPr>
              <a:t>But... first, she needs to convince her big brother Jamal to stop looking down at his phone and </a:t>
            </a:r>
            <a:br>
              <a:rPr lang="en-GB" sz="1400" b="1" dirty="0">
                <a:solidFill>
                  <a:schemeClr val="bg1"/>
                </a:solidFill>
              </a:rPr>
            </a:br>
            <a:r>
              <a:rPr lang="en-GB" sz="1400" b="1" dirty="0">
                <a:solidFill>
                  <a:schemeClr val="bg1"/>
                </a:solidFill>
              </a:rPr>
              <a:t>start LOOKING UP at the stars.</a:t>
            </a:r>
            <a:endParaRPr lang="en-GB" sz="1400" dirty="0">
              <a:solidFill>
                <a:schemeClr val="bg1"/>
              </a:solidFill>
            </a:endParaRPr>
          </a:p>
        </p:txBody>
      </p:sp>
      <p:pic>
        <p:nvPicPr>
          <p:cNvPr id="13" name="Picture 12">
            <a:extLst>
              <a:ext uri="{FF2B5EF4-FFF2-40B4-BE49-F238E27FC236}">
                <a16:creationId xmlns:a16="http://schemas.microsoft.com/office/drawing/2014/main" id="{EC2F02B3-C751-2640-988A-3FD8815FE67E}"/>
              </a:ext>
            </a:extLst>
          </p:cNvPr>
          <p:cNvPicPr>
            <a:picLocks noChangeAspect="1"/>
          </p:cNvPicPr>
          <p:nvPr/>
        </p:nvPicPr>
        <p:blipFill>
          <a:blip r:embed="rId4"/>
          <a:stretch>
            <a:fillRect/>
          </a:stretch>
        </p:blipFill>
        <p:spPr>
          <a:xfrm>
            <a:off x="7859538" y="4166592"/>
            <a:ext cx="787400" cy="838200"/>
          </a:xfrm>
          <a:prstGeom prst="rect">
            <a:avLst/>
          </a:prstGeom>
        </p:spPr>
      </p:pic>
      <p:pic>
        <p:nvPicPr>
          <p:cNvPr id="14" name="Picture 13">
            <a:extLst>
              <a:ext uri="{FF2B5EF4-FFF2-40B4-BE49-F238E27FC236}">
                <a16:creationId xmlns:a16="http://schemas.microsoft.com/office/drawing/2014/main" id="{4ECB7843-79E2-E445-9DBE-6843FEE2925F}"/>
              </a:ext>
            </a:extLst>
          </p:cNvPr>
          <p:cNvPicPr>
            <a:picLocks noChangeAspect="1"/>
          </p:cNvPicPr>
          <p:nvPr/>
        </p:nvPicPr>
        <p:blipFill>
          <a:blip r:embed="rId5"/>
          <a:stretch>
            <a:fillRect/>
          </a:stretch>
        </p:blipFill>
        <p:spPr>
          <a:xfrm>
            <a:off x="7380312" y="1113160"/>
            <a:ext cx="1574800" cy="1384300"/>
          </a:xfrm>
          <a:prstGeom prst="rect">
            <a:avLst/>
          </a:prstGeom>
        </p:spPr>
      </p:pic>
      <p:pic>
        <p:nvPicPr>
          <p:cNvPr id="15" name="Picture 2" descr="Image result for shapes for schools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04" y="143925"/>
            <a:ext cx="1470671" cy="500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3988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3FE6240-5569-1343-B7EB-2D2E99C5F126}"/>
              </a:ext>
            </a:extLst>
          </p:cNvPr>
          <p:cNvPicPr>
            <a:picLocks noChangeAspect="1"/>
          </p:cNvPicPr>
          <p:nvPr/>
        </p:nvPicPr>
        <p:blipFill>
          <a:blip r:embed="rId2"/>
          <a:stretch>
            <a:fillRect/>
          </a:stretch>
        </p:blipFill>
        <p:spPr>
          <a:xfrm>
            <a:off x="6689026" y="227322"/>
            <a:ext cx="2307388" cy="2846201"/>
          </a:xfrm>
          <a:prstGeom prst="rect">
            <a:avLst/>
          </a:prstGeom>
        </p:spPr>
      </p:pic>
      <p:grpSp>
        <p:nvGrpSpPr>
          <p:cNvPr id="7" name="Group 6">
            <a:extLst>
              <a:ext uri="{FF2B5EF4-FFF2-40B4-BE49-F238E27FC236}">
                <a16:creationId xmlns:a16="http://schemas.microsoft.com/office/drawing/2014/main" id="{9B51F58B-A07D-814C-93CD-8304D94CA6B3}"/>
              </a:ext>
            </a:extLst>
          </p:cNvPr>
          <p:cNvGrpSpPr/>
          <p:nvPr/>
        </p:nvGrpSpPr>
        <p:grpSpPr>
          <a:xfrm>
            <a:off x="755575" y="2230858"/>
            <a:ext cx="2880321" cy="553998"/>
            <a:chOff x="1351981" y="193772"/>
            <a:chExt cx="2159570" cy="481079"/>
          </a:xfrm>
        </p:grpSpPr>
        <p:pic>
          <p:nvPicPr>
            <p:cNvPr id="8" name="Picture 7">
              <a:extLst>
                <a:ext uri="{FF2B5EF4-FFF2-40B4-BE49-F238E27FC236}">
                  <a16:creationId xmlns:a16="http://schemas.microsoft.com/office/drawing/2014/main" id="{9F8CCE83-3FF7-BF4C-AD42-C6C725ADB854}"/>
                </a:ext>
              </a:extLst>
            </p:cNvPr>
            <p:cNvPicPr>
              <a:picLocks noChangeAspect="1"/>
            </p:cNvPicPr>
            <p:nvPr/>
          </p:nvPicPr>
          <p:blipFill>
            <a:blip r:embed="rId3"/>
            <a:stretch>
              <a:fillRect/>
            </a:stretch>
          </p:blipFill>
          <p:spPr>
            <a:xfrm>
              <a:off x="1390651" y="231110"/>
              <a:ext cx="2120900" cy="406400"/>
            </a:xfrm>
            <a:prstGeom prst="rect">
              <a:avLst/>
            </a:prstGeom>
          </p:spPr>
        </p:pic>
        <p:sp>
          <p:nvSpPr>
            <p:cNvPr id="9" name="Title 1">
              <a:extLst>
                <a:ext uri="{FF2B5EF4-FFF2-40B4-BE49-F238E27FC236}">
                  <a16:creationId xmlns:a16="http://schemas.microsoft.com/office/drawing/2014/main" id="{EBEA61D6-A099-124A-A806-539172B7F3F7}"/>
                </a:ext>
              </a:extLst>
            </p:cNvPr>
            <p:cNvSpPr txBox="1">
              <a:spLocks/>
            </p:cNvSpPr>
            <p:nvPr/>
          </p:nvSpPr>
          <p:spPr>
            <a:xfrm>
              <a:off x="1351981" y="193772"/>
              <a:ext cx="2120900" cy="481079"/>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cap="all" dirty="0">
                  <a:solidFill>
                    <a:schemeClr val="bg1"/>
                  </a:solidFill>
                  <a:latin typeface="Calibri" panose="020F0502020204030204" pitchFamily="34" charset="0"/>
                  <a:cs typeface="Calibri" panose="020F0502020204030204" pitchFamily="34" charset="0"/>
                </a:rPr>
                <a:t>challenge</a:t>
              </a:r>
            </a:p>
          </p:txBody>
        </p:sp>
      </p:grpSp>
      <p:sp>
        <p:nvSpPr>
          <p:cNvPr id="10" name="Title 1">
            <a:extLst>
              <a:ext uri="{FF2B5EF4-FFF2-40B4-BE49-F238E27FC236}">
                <a16:creationId xmlns:a16="http://schemas.microsoft.com/office/drawing/2014/main" id="{4C3AB1C5-0D20-8740-BCEF-54FBDDE9B32F}"/>
              </a:ext>
            </a:extLst>
          </p:cNvPr>
          <p:cNvSpPr>
            <a:spLocks noGrp="1"/>
          </p:cNvSpPr>
          <p:nvPr>
            <p:ph type="title"/>
          </p:nvPr>
        </p:nvSpPr>
        <p:spPr>
          <a:xfrm>
            <a:off x="2051720" y="2831562"/>
            <a:ext cx="1872208" cy="307777"/>
          </a:xfrm>
        </p:spPr>
        <p:txBody>
          <a:bodyPr wrap="square" lIns="0" tIns="0" rIns="0" bIns="0">
            <a:spAutoFit/>
          </a:bodyPr>
          <a:lstStyle/>
          <a:p>
            <a:r>
              <a:rPr lang="en-US" sz="2000" dirty="0">
                <a:latin typeface="Calibri" panose="020F0502020204030204" pitchFamily="34" charset="0"/>
                <a:cs typeface="Calibri" panose="020F0502020204030204" pitchFamily="34" charset="0"/>
              </a:rPr>
              <a:t>Nathan says . . . </a:t>
            </a:r>
            <a:endParaRPr lang="en-US" sz="2000" b="0"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0799308F-A4E3-044F-8AAD-7830596BD410}"/>
              </a:ext>
            </a:extLst>
          </p:cNvPr>
          <p:cNvPicPr>
            <a:picLocks noChangeAspect="1"/>
          </p:cNvPicPr>
          <p:nvPr/>
        </p:nvPicPr>
        <p:blipFill>
          <a:blip r:embed="rId4"/>
          <a:stretch>
            <a:fillRect/>
          </a:stretch>
        </p:blipFill>
        <p:spPr>
          <a:xfrm>
            <a:off x="3969543" y="166159"/>
            <a:ext cx="2438400" cy="2997200"/>
          </a:xfrm>
          <a:prstGeom prst="rect">
            <a:avLst/>
          </a:prstGeom>
        </p:spPr>
      </p:pic>
      <p:pic>
        <p:nvPicPr>
          <p:cNvPr id="13" name="Picture 12">
            <a:extLst>
              <a:ext uri="{FF2B5EF4-FFF2-40B4-BE49-F238E27FC236}">
                <a16:creationId xmlns:a16="http://schemas.microsoft.com/office/drawing/2014/main" id="{1FD0C6BF-8249-6B4D-A71D-8102EBF56819}"/>
              </a:ext>
            </a:extLst>
          </p:cNvPr>
          <p:cNvPicPr>
            <a:picLocks noChangeAspect="1"/>
          </p:cNvPicPr>
          <p:nvPr/>
        </p:nvPicPr>
        <p:blipFill>
          <a:blip r:embed="rId5"/>
          <a:stretch>
            <a:fillRect/>
          </a:stretch>
        </p:blipFill>
        <p:spPr>
          <a:xfrm>
            <a:off x="1650364" y="2575661"/>
            <a:ext cx="5816600" cy="2705100"/>
          </a:xfrm>
          <a:prstGeom prst="rect">
            <a:avLst/>
          </a:prstGeom>
        </p:spPr>
      </p:pic>
      <p:pic>
        <p:nvPicPr>
          <p:cNvPr id="14" name="Picture 13">
            <a:extLst>
              <a:ext uri="{FF2B5EF4-FFF2-40B4-BE49-F238E27FC236}">
                <a16:creationId xmlns:a16="http://schemas.microsoft.com/office/drawing/2014/main" id="{07788F55-36C6-6242-8989-3C39BD845B88}"/>
              </a:ext>
            </a:extLst>
          </p:cNvPr>
          <p:cNvPicPr>
            <a:picLocks noChangeAspect="1"/>
          </p:cNvPicPr>
          <p:nvPr/>
        </p:nvPicPr>
        <p:blipFill>
          <a:blip r:embed="rId6"/>
          <a:stretch>
            <a:fillRect/>
          </a:stretch>
        </p:blipFill>
        <p:spPr>
          <a:xfrm>
            <a:off x="1141670" y="3085072"/>
            <a:ext cx="647700" cy="508000"/>
          </a:xfrm>
          <a:prstGeom prst="rect">
            <a:avLst/>
          </a:prstGeom>
        </p:spPr>
      </p:pic>
      <p:sp>
        <p:nvSpPr>
          <p:cNvPr id="4" name="Text Placeholder 3">
            <a:extLst>
              <a:ext uri="{FF2B5EF4-FFF2-40B4-BE49-F238E27FC236}">
                <a16:creationId xmlns:a16="http://schemas.microsoft.com/office/drawing/2014/main" id="{D0399F7E-324B-1A43-9E0C-A74157072CB3}"/>
              </a:ext>
            </a:extLst>
          </p:cNvPr>
          <p:cNvSpPr>
            <a:spLocks noGrp="1"/>
          </p:cNvSpPr>
          <p:nvPr>
            <p:ph type="body" sz="quarter" idx="11"/>
          </p:nvPr>
        </p:nvSpPr>
        <p:spPr>
          <a:xfrm>
            <a:off x="2123728" y="3523604"/>
            <a:ext cx="4896544" cy="1368152"/>
          </a:xfrm>
        </p:spPr>
        <p:txBody>
          <a:bodyPr/>
          <a:lstStyle/>
          <a:p>
            <a:pPr algn="ctr"/>
            <a:r>
              <a:rPr lang="en-GB" sz="1600" dirty="0">
                <a:solidFill>
                  <a:schemeClr val="bg1"/>
                </a:solidFill>
                <a:latin typeface="+mj-lt"/>
              </a:rPr>
              <a:t>One by one go around the class adding one word </a:t>
            </a:r>
          </a:p>
          <a:p>
            <a:pPr algn="ctr"/>
            <a:r>
              <a:rPr lang="en-GB" sz="1600" dirty="0">
                <a:solidFill>
                  <a:schemeClr val="bg1"/>
                </a:solidFill>
                <a:latin typeface="+mj-lt"/>
              </a:rPr>
              <a:t>each to create a brand new story. Your teacher could start with ‘Once upon a time . . .’  and the story can</a:t>
            </a:r>
          </a:p>
          <a:p>
            <a:pPr algn="ctr"/>
            <a:r>
              <a:rPr lang="en-GB" sz="1600" dirty="0">
                <a:solidFill>
                  <a:schemeClr val="bg1"/>
                </a:solidFill>
                <a:latin typeface="+mj-lt"/>
              </a:rPr>
              <a:t>be as long or as short as you want!</a:t>
            </a:r>
          </a:p>
        </p:txBody>
      </p:sp>
      <p:pic>
        <p:nvPicPr>
          <p:cNvPr id="12" name="Picture 11">
            <a:extLst>
              <a:ext uri="{FF2B5EF4-FFF2-40B4-BE49-F238E27FC236}">
                <a16:creationId xmlns:a16="http://schemas.microsoft.com/office/drawing/2014/main" id="{57F08A68-133A-9349-B65D-4D1612649AE6}"/>
              </a:ext>
            </a:extLst>
          </p:cNvPr>
          <p:cNvPicPr>
            <a:picLocks noChangeAspect="1"/>
          </p:cNvPicPr>
          <p:nvPr/>
        </p:nvPicPr>
        <p:blipFill>
          <a:blip r:embed="rId7"/>
          <a:stretch>
            <a:fillRect/>
          </a:stretch>
        </p:blipFill>
        <p:spPr>
          <a:xfrm>
            <a:off x="6948264" y="3139339"/>
            <a:ext cx="1104900" cy="1663700"/>
          </a:xfrm>
          <a:prstGeom prst="rect">
            <a:avLst/>
          </a:prstGeom>
        </p:spPr>
      </p:pic>
    </p:spTree>
    <p:extLst>
      <p:ext uri="{BB962C8B-B14F-4D97-AF65-F5344CB8AC3E}">
        <p14:creationId xmlns:p14="http://schemas.microsoft.com/office/powerpoint/2010/main" val="525654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BB260-CB1E-C449-AF3A-8CD4D080184B}"/>
              </a:ext>
            </a:extLst>
          </p:cNvPr>
          <p:cNvSpPr>
            <a:spLocks noGrp="1"/>
          </p:cNvSpPr>
          <p:nvPr>
            <p:ph type="title"/>
          </p:nvPr>
        </p:nvSpPr>
        <p:spPr>
          <a:xfrm>
            <a:off x="361702" y="289216"/>
            <a:ext cx="2808560" cy="336036"/>
          </a:xfrm>
        </p:spPr>
        <p:txBody>
          <a:bodyPr lIns="0"/>
          <a:lstStyle/>
          <a:p>
            <a:r>
              <a:rPr lang="en-US" sz="1800" cap="all" dirty="0">
                <a:latin typeface="Calibri" panose="020F0502020204030204" pitchFamily="34" charset="0"/>
                <a:cs typeface="Calibri" panose="020F0502020204030204" pitchFamily="34" charset="0"/>
              </a:rPr>
              <a:t>Looking at picture 1</a:t>
            </a:r>
          </a:p>
        </p:txBody>
      </p:sp>
      <p:pic>
        <p:nvPicPr>
          <p:cNvPr id="6" name="Picture 5">
            <a:extLst>
              <a:ext uri="{FF2B5EF4-FFF2-40B4-BE49-F238E27FC236}">
                <a16:creationId xmlns:a16="http://schemas.microsoft.com/office/drawing/2014/main" id="{0A8E9D07-D103-CD43-AD6D-FF6F48E3FCC1}"/>
              </a:ext>
            </a:extLst>
          </p:cNvPr>
          <p:cNvPicPr>
            <a:picLocks noChangeAspect="1"/>
          </p:cNvPicPr>
          <p:nvPr/>
        </p:nvPicPr>
        <p:blipFill>
          <a:blip r:embed="rId3"/>
          <a:stretch>
            <a:fillRect/>
          </a:stretch>
        </p:blipFill>
        <p:spPr>
          <a:xfrm>
            <a:off x="3279950" y="113772"/>
            <a:ext cx="571500" cy="533400"/>
          </a:xfrm>
          <a:prstGeom prst="rect">
            <a:avLst/>
          </a:prstGeom>
        </p:spPr>
      </p:pic>
      <p:pic>
        <p:nvPicPr>
          <p:cNvPr id="15" name="Picture 14">
            <a:extLst>
              <a:ext uri="{FF2B5EF4-FFF2-40B4-BE49-F238E27FC236}">
                <a16:creationId xmlns:a16="http://schemas.microsoft.com/office/drawing/2014/main" id="{34F1B5B2-1693-3E43-9DAF-8E085D0CCB28}"/>
              </a:ext>
            </a:extLst>
          </p:cNvPr>
          <p:cNvPicPr>
            <a:picLocks noChangeAspect="1"/>
          </p:cNvPicPr>
          <p:nvPr/>
        </p:nvPicPr>
        <p:blipFill>
          <a:blip r:embed="rId4"/>
          <a:stretch>
            <a:fillRect/>
          </a:stretch>
        </p:blipFill>
        <p:spPr>
          <a:xfrm>
            <a:off x="343198" y="647172"/>
            <a:ext cx="4064000" cy="2667000"/>
          </a:xfrm>
          <a:prstGeom prst="rect">
            <a:avLst/>
          </a:prstGeom>
        </p:spPr>
      </p:pic>
      <p:pic>
        <p:nvPicPr>
          <p:cNvPr id="16" name="Picture 15">
            <a:extLst>
              <a:ext uri="{FF2B5EF4-FFF2-40B4-BE49-F238E27FC236}">
                <a16:creationId xmlns:a16="http://schemas.microsoft.com/office/drawing/2014/main" id="{B0D0B83D-1659-A749-9C45-B4FC6ACCAA92}"/>
              </a:ext>
            </a:extLst>
          </p:cNvPr>
          <p:cNvPicPr>
            <a:picLocks noChangeAspect="1"/>
          </p:cNvPicPr>
          <p:nvPr/>
        </p:nvPicPr>
        <p:blipFill>
          <a:blip r:embed="rId5"/>
          <a:stretch>
            <a:fillRect/>
          </a:stretch>
        </p:blipFill>
        <p:spPr>
          <a:xfrm>
            <a:off x="4724718" y="647172"/>
            <a:ext cx="4025900" cy="2667000"/>
          </a:xfrm>
          <a:prstGeom prst="rect">
            <a:avLst/>
          </a:prstGeom>
          <a:solidFill>
            <a:srgbClr val="FAD716"/>
          </a:solidFill>
        </p:spPr>
      </p:pic>
      <p:pic>
        <p:nvPicPr>
          <p:cNvPr id="20" name="Picture 19">
            <a:extLst>
              <a:ext uri="{FF2B5EF4-FFF2-40B4-BE49-F238E27FC236}">
                <a16:creationId xmlns:a16="http://schemas.microsoft.com/office/drawing/2014/main" id="{A5BFB93B-7489-E74F-8A60-19004E45024F}"/>
              </a:ext>
            </a:extLst>
          </p:cNvPr>
          <p:cNvPicPr>
            <a:picLocks noChangeAspect="1"/>
          </p:cNvPicPr>
          <p:nvPr/>
        </p:nvPicPr>
        <p:blipFill>
          <a:blip r:embed="rId6"/>
          <a:stretch>
            <a:fillRect/>
          </a:stretch>
        </p:blipFill>
        <p:spPr>
          <a:xfrm>
            <a:off x="321462" y="3880403"/>
            <a:ext cx="4064000" cy="901700"/>
          </a:xfrm>
          <a:prstGeom prst="rect">
            <a:avLst/>
          </a:prstGeom>
        </p:spPr>
      </p:pic>
      <p:pic>
        <p:nvPicPr>
          <p:cNvPr id="21" name="Picture 20">
            <a:extLst>
              <a:ext uri="{FF2B5EF4-FFF2-40B4-BE49-F238E27FC236}">
                <a16:creationId xmlns:a16="http://schemas.microsoft.com/office/drawing/2014/main" id="{3EF04449-347E-5842-AD75-99DD2B09CD28}"/>
              </a:ext>
            </a:extLst>
          </p:cNvPr>
          <p:cNvPicPr>
            <a:picLocks noChangeAspect="1"/>
          </p:cNvPicPr>
          <p:nvPr/>
        </p:nvPicPr>
        <p:blipFill>
          <a:blip r:embed="rId7"/>
          <a:stretch>
            <a:fillRect/>
          </a:stretch>
        </p:blipFill>
        <p:spPr>
          <a:xfrm>
            <a:off x="4724718" y="3880403"/>
            <a:ext cx="3447682" cy="901700"/>
          </a:xfrm>
          <a:prstGeom prst="rect">
            <a:avLst/>
          </a:prstGeom>
        </p:spPr>
      </p:pic>
      <p:pic>
        <p:nvPicPr>
          <p:cNvPr id="9" name="Picture 8">
            <a:extLst>
              <a:ext uri="{FF2B5EF4-FFF2-40B4-BE49-F238E27FC236}">
                <a16:creationId xmlns:a16="http://schemas.microsoft.com/office/drawing/2014/main" id="{08F7BE4F-4F0E-3B4F-9B82-F3B5574F756E}"/>
              </a:ext>
            </a:extLst>
          </p:cNvPr>
          <p:cNvPicPr>
            <a:picLocks noChangeAspect="1"/>
          </p:cNvPicPr>
          <p:nvPr/>
        </p:nvPicPr>
        <p:blipFill>
          <a:blip r:embed="rId8"/>
          <a:stretch>
            <a:fillRect/>
          </a:stretch>
        </p:blipFill>
        <p:spPr>
          <a:xfrm>
            <a:off x="3851920" y="269492"/>
            <a:ext cx="825500" cy="584200"/>
          </a:xfrm>
          <a:prstGeom prst="rect">
            <a:avLst/>
          </a:prstGeom>
        </p:spPr>
      </p:pic>
      <p:pic>
        <p:nvPicPr>
          <p:cNvPr id="10" name="Picture 9">
            <a:extLst>
              <a:ext uri="{FF2B5EF4-FFF2-40B4-BE49-F238E27FC236}">
                <a16:creationId xmlns:a16="http://schemas.microsoft.com/office/drawing/2014/main" id="{71090D26-859D-9847-80D4-7CA0B1ED9889}"/>
              </a:ext>
            </a:extLst>
          </p:cNvPr>
          <p:cNvPicPr>
            <a:picLocks noChangeAspect="1"/>
          </p:cNvPicPr>
          <p:nvPr/>
        </p:nvPicPr>
        <p:blipFill>
          <a:blip r:embed="rId8"/>
          <a:stretch>
            <a:fillRect/>
          </a:stretch>
        </p:blipFill>
        <p:spPr>
          <a:xfrm>
            <a:off x="8200976" y="243915"/>
            <a:ext cx="825500" cy="584200"/>
          </a:xfrm>
          <a:prstGeom prst="rect">
            <a:avLst/>
          </a:prstGeom>
        </p:spPr>
      </p:pic>
      <p:pic>
        <p:nvPicPr>
          <p:cNvPr id="11" name="Picture 10">
            <a:extLst>
              <a:ext uri="{FF2B5EF4-FFF2-40B4-BE49-F238E27FC236}">
                <a16:creationId xmlns:a16="http://schemas.microsoft.com/office/drawing/2014/main" id="{04E80672-B492-694B-80CA-BE22D85118CB}"/>
              </a:ext>
            </a:extLst>
          </p:cNvPr>
          <p:cNvPicPr>
            <a:picLocks noChangeAspect="1"/>
          </p:cNvPicPr>
          <p:nvPr/>
        </p:nvPicPr>
        <p:blipFill>
          <a:blip r:embed="rId9"/>
          <a:stretch>
            <a:fillRect/>
          </a:stretch>
        </p:blipFill>
        <p:spPr>
          <a:xfrm>
            <a:off x="3197870" y="3505572"/>
            <a:ext cx="1308100" cy="508000"/>
          </a:xfrm>
          <a:prstGeom prst="rect">
            <a:avLst/>
          </a:prstGeom>
        </p:spPr>
      </p:pic>
      <p:pic>
        <p:nvPicPr>
          <p:cNvPr id="13" name="Picture 12">
            <a:extLst>
              <a:ext uri="{FF2B5EF4-FFF2-40B4-BE49-F238E27FC236}">
                <a16:creationId xmlns:a16="http://schemas.microsoft.com/office/drawing/2014/main" id="{B8D7C074-6560-C747-99C9-8A20D6814730}"/>
              </a:ext>
            </a:extLst>
          </p:cNvPr>
          <p:cNvPicPr>
            <a:picLocks noChangeAspect="1"/>
          </p:cNvPicPr>
          <p:nvPr/>
        </p:nvPicPr>
        <p:blipFill>
          <a:blip r:embed="rId10"/>
          <a:stretch>
            <a:fillRect/>
          </a:stretch>
        </p:blipFill>
        <p:spPr>
          <a:xfrm>
            <a:off x="7939088" y="3505572"/>
            <a:ext cx="876300" cy="444500"/>
          </a:xfrm>
          <a:prstGeom prst="rect">
            <a:avLst/>
          </a:prstGeom>
        </p:spPr>
      </p:pic>
      <p:sp>
        <p:nvSpPr>
          <p:cNvPr id="4" name="Text Placeholder 3">
            <a:extLst>
              <a:ext uri="{FF2B5EF4-FFF2-40B4-BE49-F238E27FC236}">
                <a16:creationId xmlns:a16="http://schemas.microsoft.com/office/drawing/2014/main" id="{6C5C403B-A693-1B43-819A-333585C333CE}"/>
              </a:ext>
            </a:extLst>
          </p:cNvPr>
          <p:cNvSpPr>
            <a:spLocks noGrp="1"/>
          </p:cNvSpPr>
          <p:nvPr>
            <p:ph type="body" sz="quarter" idx="11"/>
          </p:nvPr>
        </p:nvSpPr>
        <p:spPr>
          <a:xfrm>
            <a:off x="359092" y="739888"/>
            <a:ext cx="4026370" cy="2520157"/>
          </a:xfrm>
        </p:spPr>
        <p:txBody>
          <a:bodyPr/>
          <a:lstStyle/>
          <a:p>
            <a:pPr>
              <a:spcBef>
                <a:spcPts val="0"/>
              </a:spcBef>
              <a:spcAft>
                <a:spcPts val="1000"/>
              </a:spcAft>
            </a:pPr>
            <a:r>
              <a:rPr lang="en-GB" sz="1200" dirty="0">
                <a:latin typeface="+mj-lt"/>
                <a:cs typeface="Calibri" panose="020F0502020204030204" pitchFamily="34" charset="0"/>
              </a:rPr>
              <a:t>Use an exclusive picture from </a:t>
            </a:r>
            <a:r>
              <a:rPr lang="en-GB" sz="1200" b="1" i="1" dirty="0">
                <a:latin typeface="+mj-lt"/>
                <a:cs typeface="Calibri" panose="020F0502020204030204" pitchFamily="34" charset="0"/>
              </a:rPr>
              <a:t>Look Up!</a:t>
            </a:r>
            <a:r>
              <a:rPr lang="en-GB" sz="1200" i="1" dirty="0">
                <a:latin typeface="+mj-lt"/>
                <a:cs typeface="Calibri" panose="020F0502020204030204" pitchFamily="34" charset="0"/>
              </a:rPr>
              <a:t> </a:t>
            </a:r>
            <a:r>
              <a:rPr lang="en-GB" sz="1200" dirty="0">
                <a:latin typeface="+mj-lt"/>
                <a:cs typeface="Calibri" panose="020F0502020204030204" pitchFamily="34" charset="0"/>
              </a:rPr>
              <a:t>to improve pupils' inference skills, as well as get them excited about the story and characters. </a:t>
            </a:r>
            <a:r>
              <a:rPr lang="en-GB" sz="1200" dirty="0">
                <a:latin typeface="+mj-lt"/>
              </a:rPr>
              <a:t> </a:t>
            </a:r>
          </a:p>
          <a:p>
            <a:pPr>
              <a:lnSpc>
                <a:spcPts val="1300"/>
              </a:lnSpc>
              <a:spcBef>
                <a:spcPts val="0"/>
              </a:spcBef>
              <a:spcAft>
                <a:spcPts val="1000"/>
              </a:spcAft>
            </a:pPr>
            <a:r>
              <a:rPr lang="en-GB" sz="1000" b="1" dirty="0">
                <a:latin typeface="+mj-lt"/>
              </a:rPr>
              <a:t>INSPIRATION 1</a:t>
            </a:r>
            <a:r>
              <a:rPr lang="en-GB" sz="1000" dirty="0">
                <a:latin typeface="+mj-lt"/>
              </a:rPr>
              <a:t>. This picture encourages pupils to think about the key theme in the story: that too many people are looking down at their phones instead of engaging with the world. As a preparatory activity, ask pupils to make a tally throughout the day of how many times they look up and down. Which one wins?</a:t>
            </a:r>
          </a:p>
          <a:p>
            <a:pPr>
              <a:spcBef>
                <a:spcPts val="0"/>
              </a:spcBef>
              <a:spcAft>
                <a:spcPts val="1000"/>
              </a:spcAft>
            </a:pPr>
            <a:r>
              <a:rPr lang="en-GB" sz="1000" b="1" dirty="0">
                <a:latin typeface="+mj-lt"/>
              </a:rPr>
              <a:t>INSPIRATION 2</a:t>
            </a:r>
            <a:r>
              <a:rPr lang="en-GB" sz="1000" dirty="0">
                <a:latin typeface="+mj-lt"/>
              </a:rPr>
              <a:t>. This picture also introduces the main characters in the story and their relationships. To get pupils thinking about relationships, ask them to think about and describe their own family dynamics. Who is the grumpiest in their household? Who is the most patient? Who always gets their own way!</a:t>
            </a:r>
          </a:p>
        </p:txBody>
      </p:sp>
      <p:sp>
        <p:nvSpPr>
          <p:cNvPr id="3" name="Text Placeholder 2">
            <a:extLst>
              <a:ext uri="{FF2B5EF4-FFF2-40B4-BE49-F238E27FC236}">
                <a16:creationId xmlns:a16="http://schemas.microsoft.com/office/drawing/2014/main" id="{3615D7F4-80D9-C141-AEDA-CDB9B4F313CE}"/>
              </a:ext>
            </a:extLst>
          </p:cNvPr>
          <p:cNvSpPr>
            <a:spLocks noGrp="1"/>
          </p:cNvSpPr>
          <p:nvPr>
            <p:ph type="body" sz="quarter" idx="10"/>
          </p:nvPr>
        </p:nvSpPr>
        <p:spPr>
          <a:xfrm>
            <a:off x="3851920" y="337220"/>
            <a:ext cx="825500" cy="425758"/>
          </a:xfrm>
        </p:spPr>
        <p:txBody>
          <a:bodyPr wrap="square">
            <a:spAutoFit/>
          </a:bodyPr>
          <a:lstStyle/>
          <a:p>
            <a:pPr algn="ctr">
              <a:lnSpc>
                <a:spcPts val="1340"/>
              </a:lnSpc>
              <a:spcBef>
                <a:spcPts val="0"/>
              </a:spcBef>
            </a:pPr>
            <a:r>
              <a:rPr lang="en-GB" sz="1200" dirty="0">
                <a:latin typeface="Calibri" panose="020F0502020204030204" pitchFamily="34" charset="0"/>
                <a:cs typeface="Calibri" panose="020F0502020204030204" pitchFamily="34" charset="0"/>
              </a:rPr>
              <a:t>Text &amp;</a:t>
            </a:r>
            <a:br>
              <a:rPr lang="en-GB" sz="1200" dirty="0">
                <a:latin typeface="Calibri" panose="020F0502020204030204" pitchFamily="34" charset="0"/>
                <a:cs typeface="Calibri" panose="020F0502020204030204" pitchFamily="34" charset="0"/>
              </a:rPr>
            </a:br>
            <a:r>
              <a:rPr lang="en-GB" sz="1200" dirty="0">
                <a:latin typeface="Calibri" panose="020F0502020204030204" pitchFamily="34" charset="0"/>
                <a:cs typeface="Calibri" panose="020F0502020204030204" pitchFamily="34" charset="0"/>
              </a:rPr>
              <a:t>Inference</a:t>
            </a:r>
          </a:p>
        </p:txBody>
      </p:sp>
      <p:sp>
        <p:nvSpPr>
          <p:cNvPr id="22" name="Text Placeholder 2">
            <a:extLst>
              <a:ext uri="{FF2B5EF4-FFF2-40B4-BE49-F238E27FC236}">
                <a16:creationId xmlns:a16="http://schemas.microsoft.com/office/drawing/2014/main" id="{98BA98F6-FA2D-4A44-AC55-ABE666798EF8}"/>
              </a:ext>
            </a:extLst>
          </p:cNvPr>
          <p:cNvSpPr txBox="1">
            <a:spLocks/>
          </p:cNvSpPr>
          <p:nvPr/>
        </p:nvSpPr>
        <p:spPr>
          <a:xfrm>
            <a:off x="8186142" y="337220"/>
            <a:ext cx="876300" cy="425758"/>
          </a:xfrm>
          <a:prstGeom prst="rect">
            <a:avLst/>
          </a:prstGeom>
        </p:spPr>
        <p:txBody>
          <a:bodyPr wrap="square">
            <a:spAutoFit/>
          </a:bodyPr>
          <a:lstStyle>
            <a:lvl1pPr marL="0" indent="0" algn="l" defTabSz="914377" rtl="0" eaLnBrk="1" latinLnBrk="0" hangingPunct="1">
              <a:spcBef>
                <a:spcPct val="20000"/>
              </a:spcBef>
              <a:buFont typeface="Arial" panose="020B0604020202020204" pitchFamily="34" charset="0"/>
              <a:buNone/>
              <a:defRPr sz="2800" b="0" i="0" kern="1200">
                <a:solidFill>
                  <a:schemeClr val="tx1"/>
                </a:solidFill>
                <a:latin typeface="Puffin Beaky Bold"/>
                <a:ea typeface="+mn-ea"/>
                <a:cs typeface="+mn-cs"/>
              </a:defRPr>
            </a:lvl1pPr>
            <a:lvl2pPr marL="457189" indent="0" algn="l" defTabSz="914377" rtl="0" eaLnBrk="1" latinLnBrk="0" hangingPunct="1">
              <a:spcBef>
                <a:spcPct val="20000"/>
              </a:spcBef>
              <a:buFont typeface="Arial" panose="020B0604020202020204" pitchFamily="34" charset="0"/>
              <a:buNone/>
              <a:defRPr sz="2800" b="1" i="0" kern="1200">
                <a:solidFill>
                  <a:schemeClr val="tx1"/>
                </a:solidFill>
                <a:latin typeface="Puffin Beaky Bold"/>
                <a:ea typeface="+mn-ea"/>
                <a:cs typeface="+mn-cs"/>
              </a:defRPr>
            </a:lvl2pPr>
            <a:lvl3pPr marL="914377" indent="0" algn="l" defTabSz="914377" rtl="0" eaLnBrk="1" latinLnBrk="0" hangingPunct="1">
              <a:spcBef>
                <a:spcPct val="20000"/>
              </a:spcBef>
              <a:buFont typeface="Arial" panose="020B0604020202020204" pitchFamily="34" charset="0"/>
              <a:buNone/>
              <a:defRPr sz="2400" b="1" i="0" kern="1200">
                <a:solidFill>
                  <a:schemeClr val="tx1"/>
                </a:solidFill>
                <a:latin typeface="Puffin Beaky Bold"/>
                <a:ea typeface="+mn-ea"/>
                <a:cs typeface="+mn-cs"/>
              </a:defRPr>
            </a:lvl3pPr>
            <a:lvl4pPr marL="1371566" indent="0" algn="l" defTabSz="914377" rtl="0" eaLnBrk="1" latinLnBrk="0" hangingPunct="1">
              <a:spcBef>
                <a:spcPct val="20000"/>
              </a:spcBef>
              <a:buFont typeface="Arial" panose="020B0604020202020204" pitchFamily="34" charset="0"/>
              <a:buNone/>
              <a:defRPr sz="2000" b="1" i="0" kern="1200">
                <a:solidFill>
                  <a:schemeClr val="tx1"/>
                </a:solidFill>
                <a:latin typeface="Puffin Beaky Bold"/>
                <a:ea typeface="+mn-ea"/>
                <a:cs typeface="+mn-cs"/>
              </a:defRPr>
            </a:lvl4pPr>
            <a:lvl5pPr marL="1828754" indent="0" algn="l" defTabSz="914377" rtl="0" eaLnBrk="1" latinLnBrk="0" hangingPunct="1">
              <a:spcBef>
                <a:spcPct val="20000"/>
              </a:spcBef>
              <a:buFont typeface="Arial" panose="020B0604020202020204" pitchFamily="34" charset="0"/>
              <a:buNone/>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ts val="1340"/>
              </a:lnSpc>
              <a:spcBef>
                <a:spcPts val="0"/>
              </a:spcBef>
            </a:pPr>
            <a:r>
              <a:rPr lang="en-GB" sz="1200" dirty="0">
                <a:latin typeface="Calibri" panose="020F0502020204030204" pitchFamily="34" charset="0"/>
                <a:cs typeface="Calibri" panose="020F0502020204030204" pitchFamily="34" charset="0"/>
              </a:rPr>
              <a:t>Design &amp;</a:t>
            </a:r>
          </a:p>
          <a:p>
            <a:pPr algn="ctr">
              <a:lnSpc>
                <a:spcPts val="1340"/>
              </a:lnSpc>
              <a:spcBef>
                <a:spcPts val="0"/>
              </a:spcBef>
            </a:pPr>
            <a:r>
              <a:rPr lang="en-GB" sz="1200" dirty="0">
                <a:latin typeface="Calibri" panose="020F0502020204030204" pitchFamily="34" charset="0"/>
                <a:cs typeface="Calibri" panose="020F0502020204030204" pitchFamily="34" charset="0"/>
              </a:rPr>
              <a:t>Illustration</a:t>
            </a:r>
          </a:p>
        </p:txBody>
      </p:sp>
      <p:sp>
        <p:nvSpPr>
          <p:cNvPr id="23" name="Text Placeholder 3">
            <a:extLst>
              <a:ext uri="{FF2B5EF4-FFF2-40B4-BE49-F238E27FC236}">
                <a16:creationId xmlns:a16="http://schemas.microsoft.com/office/drawing/2014/main" id="{C770B4E4-4239-8844-A492-801C1C717E52}"/>
              </a:ext>
            </a:extLst>
          </p:cNvPr>
          <p:cNvSpPr txBox="1">
            <a:spLocks/>
          </p:cNvSpPr>
          <p:nvPr/>
        </p:nvSpPr>
        <p:spPr>
          <a:xfrm>
            <a:off x="4724718" y="702299"/>
            <a:ext cx="4026370" cy="2520157"/>
          </a:xfrm>
          <a:prstGeom prst="rect">
            <a:avLst/>
          </a:prstGeom>
        </p:spPr>
        <p:txBody>
          <a:bodyPr/>
          <a:lstStyle>
            <a:lvl1pPr marL="0"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spcAft>
                <a:spcPts val="1000"/>
              </a:spcAft>
            </a:pPr>
            <a:r>
              <a:rPr lang="en-GB" sz="1200" dirty="0">
                <a:latin typeface="+mj-lt"/>
                <a:cs typeface="Calibri" panose="020F0502020204030204" pitchFamily="34" charset="0"/>
              </a:rPr>
              <a:t>Introduce pupils to the art of picture book design and illustration.</a:t>
            </a:r>
            <a:r>
              <a:rPr lang="en-GB" sz="1200" dirty="0">
                <a:latin typeface="+mj-lt"/>
              </a:rPr>
              <a:t> </a:t>
            </a:r>
          </a:p>
          <a:p>
            <a:pPr>
              <a:lnSpc>
                <a:spcPts val="1300"/>
              </a:lnSpc>
              <a:spcBef>
                <a:spcPts val="0"/>
              </a:spcBef>
              <a:spcAft>
                <a:spcPts val="1000"/>
              </a:spcAft>
            </a:pPr>
            <a:r>
              <a:rPr lang="en-GB" sz="1000" b="1" dirty="0">
                <a:latin typeface="+mj-lt"/>
              </a:rPr>
              <a:t>INSPIRATION 1. </a:t>
            </a:r>
            <a:r>
              <a:rPr lang="en-GB" sz="1000" dirty="0">
                <a:latin typeface="+mj-lt"/>
              </a:rPr>
              <a:t>This picture encourages pupils to consider the power of illustration to convey a key message in the story: what stops people communicating and enjoying the world together? Why do people ignore each other? Ask pupils: have they ever spoken to a stranger in the street? Why or why not?</a:t>
            </a:r>
          </a:p>
          <a:p>
            <a:pPr>
              <a:lnSpc>
                <a:spcPts val="1300"/>
              </a:lnSpc>
              <a:spcBef>
                <a:spcPts val="0"/>
              </a:spcBef>
              <a:spcAft>
                <a:spcPts val="1000"/>
              </a:spcAft>
            </a:pPr>
            <a:r>
              <a:rPr lang="en-GB" sz="1000" b="1" dirty="0">
                <a:latin typeface="+mj-lt"/>
              </a:rPr>
              <a:t>INSPIRATION 2. </a:t>
            </a:r>
            <a:r>
              <a:rPr lang="en-GB" sz="1000" dirty="0">
                <a:latin typeface="+mj-lt"/>
              </a:rPr>
              <a:t>This picture expands on the idea of communication by including a speech bubble for an interior monologue. Ask pupils to experiment with designs of speech bubbles to show different things; how can they distinguish between inner thoughts and spoken words using design techniques?</a:t>
            </a:r>
          </a:p>
        </p:txBody>
      </p:sp>
      <p:sp>
        <p:nvSpPr>
          <p:cNvPr id="24" name="Text Placeholder 2">
            <a:extLst>
              <a:ext uri="{FF2B5EF4-FFF2-40B4-BE49-F238E27FC236}">
                <a16:creationId xmlns:a16="http://schemas.microsoft.com/office/drawing/2014/main" id="{55A66E5E-1DF4-FA4B-B3F5-229671078313}"/>
              </a:ext>
            </a:extLst>
          </p:cNvPr>
          <p:cNvSpPr txBox="1">
            <a:spLocks/>
          </p:cNvSpPr>
          <p:nvPr/>
        </p:nvSpPr>
        <p:spPr>
          <a:xfrm>
            <a:off x="3223104" y="3560013"/>
            <a:ext cx="1276888" cy="425758"/>
          </a:xfrm>
          <a:prstGeom prst="rect">
            <a:avLst/>
          </a:prstGeom>
        </p:spPr>
        <p:txBody>
          <a:bodyPr wrap="square">
            <a:spAutoFit/>
          </a:bodyPr>
          <a:lstStyle>
            <a:lvl1pPr marL="0" indent="0" algn="l" defTabSz="914377" rtl="0" eaLnBrk="1" latinLnBrk="0" hangingPunct="1">
              <a:spcBef>
                <a:spcPct val="20000"/>
              </a:spcBef>
              <a:buFont typeface="Arial" panose="020B0604020202020204" pitchFamily="34" charset="0"/>
              <a:buNone/>
              <a:defRPr sz="2800" b="0" i="0" kern="1200">
                <a:solidFill>
                  <a:schemeClr val="tx1"/>
                </a:solidFill>
                <a:latin typeface="Puffin Beaky Bold"/>
                <a:ea typeface="+mn-ea"/>
                <a:cs typeface="+mn-cs"/>
              </a:defRPr>
            </a:lvl1pPr>
            <a:lvl2pPr marL="457189" indent="0" algn="l" defTabSz="914377" rtl="0" eaLnBrk="1" latinLnBrk="0" hangingPunct="1">
              <a:spcBef>
                <a:spcPct val="20000"/>
              </a:spcBef>
              <a:buFont typeface="Arial" panose="020B0604020202020204" pitchFamily="34" charset="0"/>
              <a:buNone/>
              <a:defRPr sz="2800" b="1" i="0" kern="1200">
                <a:solidFill>
                  <a:schemeClr val="tx1"/>
                </a:solidFill>
                <a:latin typeface="Puffin Beaky Bold"/>
                <a:ea typeface="+mn-ea"/>
                <a:cs typeface="+mn-cs"/>
              </a:defRPr>
            </a:lvl2pPr>
            <a:lvl3pPr marL="914377" indent="0" algn="l" defTabSz="914377" rtl="0" eaLnBrk="1" latinLnBrk="0" hangingPunct="1">
              <a:spcBef>
                <a:spcPct val="20000"/>
              </a:spcBef>
              <a:buFont typeface="Arial" panose="020B0604020202020204" pitchFamily="34" charset="0"/>
              <a:buNone/>
              <a:defRPr sz="2400" b="1" i="0" kern="1200">
                <a:solidFill>
                  <a:schemeClr val="tx1"/>
                </a:solidFill>
                <a:latin typeface="Puffin Beaky Bold"/>
                <a:ea typeface="+mn-ea"/>
                <a:cs typeface="+mn-cs"/>
              </a:defRPr>
            </a:lvl3pPr>
            <a:lvl4pPr marL="1371566" indent="0" algn="l" defTabSz="914377" rtl="0" eaLnBrk="1" latinLnBrk="0" hangingPunct="1">
              <a:spcBef>
                <a:spcPct val="20000"/>
              </a:spcBef>
              <a:buFont typeface="Arial" panose="020B0604020202020204" pitchFamily="34" charset="0"/>
              <a:buNone/>
              <a:defRPr sz="2000" b="1" i="0" kern="1200">
                <a:solidFill>
                  <a:schemeClr val="tx1"/>
                </a:solidFill>
                <a:latin typeface="Puffin Beaky Bold"/>
                <a:ea typeface="+mn-ea"/>
                <a:cs typeface="+mn-cs"/>
              </a:defRPr>
            </a:lvl4pPr>
            <a:lvl5pPr marL="1828754" indent="0" algn="l" defTabSz="914377" rtl="0" eaLnBrk="1" latinLnBrk="0" hangingPunct="1">
              <a:spcBef>
                <a:spcPct val="20000"/>
              </a:spcBef>
              <a:buFont typeface="Arial" panose="020B0604020202020204" pitchFamily="34" charset="0"/>
              <a:buNone/>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ts val="1340"/>
              </a:lnSpc>
              <a:spcBef>
                <a:spcPts val="0"/>
              </a:spcBef>
            </a:pPr>
            <a:r>
              <a:rPr lang="en-GB" sz="1200" dirty="0">
                <a:latin typeface="Calibri" panose="020F0502020204030204" pitchFamily="34" charset="0"/>
                <a:cs typeface="Calibri" panose="020F0502020204030204" pitchFamily="34" charset="0"/>
              </a:rPr>
              <a:t>What happens next?</a:t>
            </a:r>
          </a:p>
        </p:txBody>
      </p:sp>
      <p:sp>
        <p:nvSpPr>
          <p:cNvPr id="25" name="Text Placeholder 2">
            <a:extLst>
              <a:ext uri="{FF2B5EF4-FFF2-40B4-BE49-F238E27FC236}">
                <a16:creationId xmlns:a16="http://schemas.microsoft.com/office/drawing/2014/main" id="{9DE3B255-2F37-7E4F-8B3B-0D3B10338684}"/>
              </a:ext>
            </a:extLst>
          </p:cNvPr>
          <p:cNvSpPr txBox="1">
            <a:spLocks/>
          </p:cNvSpPr>
          <p:nvPr/>
        </p:nvSpPr>
        <p:spPr>
          <a:xfrm>
            <a:off x="8028384" y="3609323"/>
            <a:ext cx="876300" cy="259045"/>
          </a:xfrm>
          <a:prstGeom prst="rect">
            <a:avLst/>
          </a:prstGeom>
        </p:spPr>
        <p:txBody>
          <a:bodyPr wrap="square">
            <a:spAutoFit/>
          </a:bodyPr>
          <a:lstStyle>
            <a:lvl1pPr marL="0" indent="0" algn="l" defTabSz="914377" rtl="0" eaLnBrk="1" latinLnBrk="0" hangingPunct="1">
              <a:spcBef>
                <a:spcPct val="20000"/>
              </a:spcBef>
              <a:buFont typeface="Arial" panose="020B0604020202020204" pitchFamily="34" charset="0"/>
              <a:buNone/>
              <a:defRPr sz="2800" b="0" i="0" kern="1200">
                <a:solidFill>
                  <a:schemeClr val="tx1"/>
                </a:solidFill>
                <a:latin typeface="Puffin Beaky Bold"/>
                <a:ea typeface="+mn-ea"/>
                <a:cs typeface="+mn-cs"/>
              </a:defRPr>
            </a:lvl1pPr>
            <a:lvl2pPr marL="457189" indent="0" algn="l" defTabSz="914377" rtl="0" eaLnBrk="1" latinLnBrk="0" hangingPunct="1">
              <a:spcBef>
                <a:spcPct val="20000"/>
              </a:spcBef>
              <a:buFont typeface="Arial" panose="020B0604020202020204" pitchFamily="34" charset="0"/>
              <a:buNone/>
              <a:defRPr sz="2800" b="1" i="0" kern="1200">
                <a:solidFill>
                  <a:schemeClr val="tx1"/>
                </a:solidFill>
                <a:latin typeface="Puffin Beaky Bold"/>
                <a:ea typeface="+mn-ea"/>
                <a:cs typeface="+mn-cs"/>
              </a:defRPr>
            </a:lvl2pPr>
            <a:lvl3pPr marL="914377" indent="0" algn="l" defTabSz="914377" rtl="0" eaLnBrk="1" latinLnBrk="0" hangingPunct="1">
              <a:spcBef>
                <a:spcPct val="20000"/>
              </a:spcBef>
              <a:buFont typeface="Arial" panose="020B0604020202020204" pitchFamily="34" charset="0"/>
              <a:buNone/>
              <a:defRPr sz="2400" b="1" i="0" kern="1200">
                <a:solidFill>
                  <a:schemeClr val="tx1"/>
                </a:solidFill>
                <a:latin typeface="Puffin Beaky Bold"/>
                <a:ea typeface="+mn-ea"/>
                <a:cs typeface="+mn-cs"/>
              </a:defRPr>
            </a:lvl3pPr>
            <a:lvl4pPr marL="1371566" indent="0" algn="l" defTabSz="914377" rtl="0" eaLnBrk="1" latinLnBrk="0" hangingPunct="1">
              <a:spcBef>
                <a:spcPct val="20000"/>
              </a:spcBef>
              <a:buFont typeface="Arial" panose="020B0604020202020204" pitchFamily="34" charset="0"/>
              <a:buNone/>
              <a:defRPr sz="2000" b="1" i="0" kern="1200">
                <a:solidFill>
                  <a:schemeClr val="tx1"/>
                </a:solidFill>
                <a:latin typeface="Puffin Beaky Bold"/>
                <a:ea typeface="+mn-ea"/>
                <a:cs typeface="+mn-cs"/>
              </a:defRPr>
            </a:lvl4pPr>
            <a:lvl5pPr marL="1828754" indent="0" algn="l" defTabSz="914377" rtl="0" eaLnBrk="1" latinLnBrk="0" hangingPunct="1">
              <a:spcBef>
                <a:spcPct val="20000"/>
              </a:spcBef>
              <a:buFont typeface="Arial" panose="020B0604020202020204" pitchFamily="34" charset="0"/>
              <a:buNone/>
              <a:defRPr sz="2000" b="1" i="0" kern="1200">
                <a:solidFill>
                  <a:schemeClr val="tx1"/>
                </a:solidFill>
                <a:latin typeface="Puffin Beaky Bold"/>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ts val="1340"/>
              </a:lnSpc>
              <a:spcBef>
                <a:spcPts val="0"/>
              </a:spcBef>
            </a:pPr>
            <a:r>
              <a:rPr lang="en-GB" sz="1200" dirty="0">
                <a:latin typeface="Calibri" panose="020F0502020204030204" pitchFamily="34" charset="0"/>
                <a:cs typeface="Calibri" panose="020F0502020204030204" pitchFamily="34" charset="0"/>
              </a:rPr>
              <a:t>Ideas</a:t>
            </a:r>
          </a:p>
        </p:txBody>
      </p:sp>
      <p:sp>
        <p:nvSpPr>
          <p:cNvPr id="26" name="Text Placeholder 3">
            <a:extLst>
              <a:ext uri="{FF2B5EF4-FFF2-40B4-BE49-F238E27FC236}">
                <a16:creationId xmlns:a16="http://schemas.microsoft.com/office/drawing/2014/main" id="{FAB015DA-DB1D-F74F-995A-C5CDF5573080}"/>
              </a:ext>
            </a:extLst>
          </p:cNvPr>
          <p:cNvSpPr txBox="1">
            <a:spLocks/>
          </p:cNvSpPr>
          <p:nvPr/>
        </p:nvSpPr>
        <p:spPr>
          <a:xfrm>
            <a:off x="359092" y="3947350"/>
            <a:ext cx="4026370" cy="747192"/>
          </a:xfrm>
          <a:prstGeom prst="rect">
            <a:avLst/>
          </a:prstGeom>
        </p:spPr>
        <p:txBody>
          <a:bodyPr wrap="square">
            <a:spAutoFit/>
          </a:bodyPr>
          <a:lstStyle>
            <a:lvl1pPr marL="0"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1300"/>
              </a:lnSpc>
              <a:spcBef>
                <a:spcPts val="0"/>
              </a:spcBef>
              <a:spcAft>
                <a:spcPts val="1000"/>
              </a:spcAft>
            </a:pPr>
            <a:r>
              <a:rPr lang="en-GB" sz="1000" dirty="0">
                <a:latin typeface="+mj-lt"/>
              </a:rPr>
              <a:t>This picture gives you a little glimpse into how the story ends. You’ll have to read the book to find out – but your pupils can use their imagination and everything they’ve learnt so far from the covers and pictures, to come up with their own ending!</a:t>
            </a:r>
          </a:p>
        </p:txBody>
      </p:sp>
      <p:sp>
        <p:nvSpPr>
          <p:cNvPr id="28" name="Text Placeholder 3">
            <a:extLst>
              <a:ext uri="{FF2B5EF4-FFF2-40B4-BE49-F238E27FC236}">
                <a16:creationId xmlns:a16="http://schemas.microsoft.com/office/drawing/2014/main" id="{1B789BED-FF36-8546-B9AF-A1C5B9F4CA29}"/>
              </a:ext>
            </a:extLst>
          </p:cNvPr>
          <p:cNvSpPr txBox="1">
            <a:spLocks/>
          </p:cNvSpPr>
          <p:nvPr/>
        </p:nvSpPr>
        <p:spPr>
          <a:xfrm>
            <a:off x="4724718" y="3972118"/>
            <a:ext cx="3375674" cy="747192"/>
          </a:xfrm>
          <a:prstGeom prst="rect">
            <a:avLst/>
          </a:prstGeom>
        </p:spPr>
        <p:txBody>
          <a:bodyPr wrap="square">
            <a:spAutoFit/>
          </a:bodyPr>
          <a:lstStyle>
            <a:lvl1pPr marL="0"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1pPr>
            <a:lvl2pPr marL="457189" indent="0" algn="l" defTabSz="914377" rtl="0" eaLnBrk="1" latinLnBrk="0" hangingPunct="1">
              <a:spcBef>
                <a:spcPct val="20000"/>
              </a:spcBef>
              <a:buFont typeface="Arial" panose="020B0604020202020204" pitchFamily="34" charset="0"/>
              <a:buNone/>
              <a:defRPr sz="2800" b="0" i="0" kern="1200">
                <a:solidFill>
                  <a:schemeClr val="tx1"/>
                </a:solidFill>
                <a:latin typeface="Georgia" panose="02040502050405020303" pitchFamily="18" charset="0"/>
                <a:ea typeface="+mn-ea"/>
                <a:cs typeface="+mn-cs"/>
              </a:defRPr>
            </a:lvl2pPr>
            <a:lvl3pPr marL="914377" indent="0" algn="l" defTabSz="914377" rtl="0" eaLnBrk="1" latinLnBrk="0" hangingPunct="1">
              <a:spcBef>
                <a:spcPct val="20000"/>
              </a:spcBef>
              <a:buFont typeface="Arial" panose="020B0604020202020204" pitchFamily="34" charset="0"/>
              <a:buNone/>
              <a:defRPr sz="2400" b="0" i="0" kern="1200">
                <a:solidFill>
                  <a:schemeClr val="tx1"/>
                </a:solidFill>
                <a:latin typeface="Georgia" panose="02040502050405020303" pitchFamily="18" charset="0"/>
                <a:ea typeface="+mn-ea"/>
                <a:cs typeface="+mn-cs"/>
              </a:defRPr>
            </a:lvl3pPr>
            <a:lvl4pPr marL="1371566"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4pPr>
            <a:lvl5pPr marL="1828754" indent="0" algn="l" defTabSz="914377" rtl="0" eaLnBrk="1" latinLnBrk="0" hangingPunct="1">
              <a:spcBef>
                <a:spcPct val="20000"/>
              </a:spcBef>
              <a:buFont typeface="Arial" panose="020B0604020202020204" pitchFamily="34" charset="0"/>
              <a:buNone/>
              <a:defRPr sz="2000" b="0" i="0" kern="1200">
                <a:solidFill>
                  <a:schemeClr val="tx1"/>
                </a:solidFill>
                <a:latin typeface="Georgia" panose="02040502050405020303" pitchFamily="18"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ts val="1300"/>
              </a:lnSpc>
              <a:spcBef>
                <a:spcPts val="0"/>
              </a:spcBef>
              <a:spcAft>
                <a:spcPts val="1000"/>
              </a:spcAft>
            </a:pPr>
            <a:r>
              <a:rPr lang="en-GB" sz="1000" dirty="0">
                <a:solidFill>
                  <a:schemeClr val="bg1"/>
                </a:solidFill>
                <a:latin typeface="+mj-lt"/>
              </a:rPr>
              <a:t>After you’ve finished reading, spark imaginations by challenging pupils to design their own planets. There’s also some super cute activity sheets so you can colour in Rocket and draw your own cat.</a:t>
            </a:r>
          </a:p>
        </p:txBody>
      </p:sp>
      <p:sp>
        <p:nvSpPr>
          <p:cNvPr id="29" name="Title 1">
            <a:extLst>
              <a:ext uri="{FF2B5EF4-FFF2-40B4-BE49-F238E27FC236}">
                <a16:creationId xmlns:a16="http://schemas.microsoft.com/office/drawing/2014/main" id="{A8183C09-278E-EF4A-BBBB-B8AF6700317B}"/>
              </a:ext>
            </a:extLst>
          </p:cNvPr>
          <p:cNvSpPr txBox="1">
            <a:spLocks/>
          </p:cNvSpPr>
          <p:nvPr/>
        </p:nvSpPr>
        <p:spPr>
          <a:xfrm>
            <a:off x="4732163" y="292293"/>
            <a:ext cx="2808560" cy="336036"/>
          </a:xfrm>
          <a:prstGeom prst="rect">
            <a:avLst/>
          </a:prstGeom>
        </p:spPr>
        <p:txBody>
          <a:bodyPr vert="horz" lIns="0" tIns="45720" rIns="91440" bIns="45720" rtlCol="0" anchor="ctr">
            <a:noAutofit/>
          </a:bodyPr>
          <a:lstStyle>
            <a:lvl1pPr algn="l" defTabSz="914377" rtl="0" eaLnBrk="1" latinLnBrk="0" hangingPunct="1">
              <a:spcBef>
                <a:spcPct val="0"/>
              </a:spcBef>
              <a:buNone/>
              <a:defRPr sz="3600" b="1" i="0" kern="1200">
                <a:solidFill>
                  <a:schemeClr val="tx1"/>
                </a:solidFill>
                <a:latin typeface="Puffin Beaky Bold"/>
                <a:ea typeface="+mj-ea"/>
                <a:cs typeface="+mj-cs"/>
              </a:defRPr>
            </a:lvl1pPr>
          </a:lstStyle>
          <a:p>
            <a:r>
              <a:rPr lang="en-US" sz="1800" cap="all" dirty="0">
                <a:latin typeface="Calibri" panose="020F0502020204030204" pitchFamily="34" charset="0"/>
                <a:cs typeface="Calibri" panose="020F0502020204030204" pitchFamily="34" charset="0"/>
              </a:rPr>
              <a:t>Looking at picture 2</a:t>
            </a:r>
          </a:p>
        </p:txBody>
      </p:sp>
      <p:sp>
        <p:nvSpPr>
          <p:cNvPr id="30" name="Title 1">
            <a:extLst>
              <a:ext uri="{FF2B5EF4-FFF2-40B4-BE49-F238E27FC236}">
                <a16:creationId xmlns:a16="http://schemas.microsoft.com/office/drawing/2014/main" id="{63202C19-F9FE-A042-9D0D-A2843D43271F}"/>
              </a:ext>
            </a:extLst>
          </p:cNvPr>
          <p:cNvSpPr txBox="1">
            <a:spLocks/>
          </p:cNvSpPr>
          <p:nvPr/>
        </p:nvSpPr>
        <p:spPr>
          <a:xfrm>
            <a:off x="341341" y="3529255"/>
            <a:ext cx="2808560" cy="336036"/>
          </a:xfrm>
          <a:prstGeom prst="rect">
            <a:avLst/>
          </a:prstGeom>
        </p:spPr>
        <p:txBody>
          <a:bodyPr vert="horz" lIns="0" tIns="45720" rIns="91440" bIns="45720" rtlCol="0" anchor="ctr">
            <a:noAutofit/>
          </a:bodyPr>
          <a:lstStyle>
            <a:lvl1pPr algn="l" defTabSz="914377" rtl="0" eaLnBrk="1" latinLnBrk="0" hangingPunct="1">
              <a:spcBef>
                <a:spcPct val="0"/>
              </a:spcBef>
              <a:buNone/>
              <a:defRPr sz="3600" b="1" i="0" kern="1200">
                <a:solidFill>
                  <a:schemeClr val="tx1"/>
                </a:solidFill>
                <a:latin typeface="Puffin Beaky Bold"/>
                <a:ea typeface="+mj-ea"/>
                <a:cs typeface="+mj-cs"/>
              </a:defRPr>
            </a:lvl1pPr>
          </a:lstStyle>
          <a:p>
            <a:r>
              <a:rPr lang="en-US" sz="1800" cap="all" dirty="0">
                <a:latin typeface="Calibri" panose="020F0502020204030204" pitchFamily="34" charset="0"/>
                <a:cs typeface="Calibri" panose="020F0502020204030204" pitchFamily="34" charset="0"/>
              </a:rPr>
              <a:t>Looking at picture 3</a:t>
            </a:r>
          </a:p>
        </p:txBody>
      </p:sp>
      <p:sp>
        <p:nvSpPr>
          <p:cNvPr id="31" name="Title 1">
            <a:extLst>
              <a:ext uri="{FF2B5EF4-FFF2-40B4-BE49-F238E27FC236}">
                <a16:creationId xmlns:a16="http://schemas.microsoft.com/office/drawing/2014/main" id="{18FFEFB9-89F0-714B-AFD9-206A4D8A8007}"/>
              </a:ext>
            </a:extLst>
          </p:cNvPr>
          <p:cNvSpPr txBox="1">
            <a:spLocks/>
          </p:cNvSpPr>
          <p:nvPr/>
        </p:nvSpPr>
        <p:spPr>
          <a:xfrm>
            <a:off x="4724718" y="3533035"/>
            <a:ext cx="2808560" cy="336036"/>
          </a:xfrm>
          <a:prstGeom prst="rect">
            <a:avLst/>
          </a:prstGeom>
        </p:spPr>
        <p:txBody>
          <a:bodyPr vert="horz" lIns="0" tIns="45720" rIns="91440" bIns="45720" rtlCol="0" anchor="ctr">
            <a:noAutofit/>
          </a:bodyPr>
          <a:lstStyle>
            <a:lvl1pPr algn="l" defTabSz="914377" rtl="0" eaLnBrk="1" latinLnBrk="0" hangingPunct="1">
              <a:spcBef>
                <a:spcPct val="0"/>
              </a:spcBef>
              <a:buNone/>
              <a:defRPr sz="3600" b="1" i="0" kern="1200">
                <a:solidFill>
                  <a:schemeClr val="tx1"/>
                </a:solidFill>
                <a:latin typeface="Puffin Beaky Bold"/>
                <a:ea typeface="+mj-ea"/>
                <a:cs typeface="+mj-cs"/>
              </a:defRPr>
            </a:lvl1pPr>
          </a:lstStyle>
          <a:p>
            <a:r>
              <a:rPr lang="en-US" sz="1800" cap="all" dirty="0">
                <a:latin typeface="Calibri" panose="020F0502020204030204" pitchFamily="34" charset="0"/>
                <a:cs typeface="Calibri" panose="020F0502020204030204" pitchFamily="34" charset="0"/>
              </a:rPr>
              <a:t>Activity Sheets</a:t>
            </a:r>
          </a:p>
        </p:txBody>
      </p:sp>
      <p:pic>
        <p:nvPicPr>
          <p:cNvPr id="32" name="Picture 31">
            <a:extLst>
              <a:ext uri="{FF2B5EF4-FFF2-40B4-BE49-F238E27FC236}">
                <a16:creationId xmlns:a16="http://schemas.microsoft.com/office/drawing/2014/main" id="{3893AC2F-EDBE-504F-B158-8C119EACF14D}"/>
              </a:ext>
            </a:extLst>
          </p:cNvPr>
          <p:cNvPicPr>
            <a:picLocks noChangeAspect="1"/>
          </p:cNvPicPr>
          <p:nvPr/>
        </p:nvPicPr>
        <p:blipFill>
          <a:blip r:embed="rId3"/>
          <a:stretch>
            <a:fillRect/>
          </a:stretch>
        </p:blipFill>
        <p:spPr>
          <a:xfrm>
            <a:off x="7645004" y="123715"/>
            <a:ext cx="571500" cy="533400"/>
          </a:xfrm>
          <a:prstGeom prst="rect">
            <a:avLst/>
          </a:prstGeom>
        </p:spPr>
      </p:pic>
    </p:spTree>
    <p:extLst>
      <p:ext uri="{BB962C8B-B14F-4D97-AF65-F5344CB8AC3E}">
        <p14:creationId xmlns:p14="http://schemas.microsoft.com/office/powerpoint/2010/main" val="2788154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070FF5-28EE-3C4F-9D2D-C4105314117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8516" b="433"/>
          <a:stretch/>
        </p:blipFill>
        <p:spPr>
          <a:xfrm>
            <a:off x="0" y="0"/>
            <a:ext cx="9144000" cy="3721596"/>
          </a:xfrm>
          <a:prstGeom prst="rect">
            <a:avLst/>
          </a:prstGeom>
        </p:spPr>
      </p:pic>
      <p:pic>
        <p:nvPicPr>
          <p:cNvPr id="6" name="Picture 5">
            <a:extLst>
              <a:ext uri="{FF2B5EF4-FFF2-40B4-BE49-F238E27FC236}">
                <a16:creationId xmlns:a16="http://schemas.microsoft.com/office/drawing/2014/main" id="{1104F278-FCCA-0C40-83B0-33B481415FFF}"/>
              </a:ext>
            </a:extLst>
          </p:cNvPr>
          <p:cNvPicPr>
            <a:picLocks noChangeAspect="1"/>
          </p:cNvPicPr>
          <p:nvPr/>
        </p:nvPicPr>
        <p:blipFill rotWithShape="1">
          <a:blip r:embed="rId3"/>
          <a:srcRect l="5291" t="40194" r="-5291" b="-604"/>
          <a:stretch/>
        </p:blipFill>
        <p:spPr>
          <a:xfrm>
            <a:off x="0" y="0"/>
            <a:ext cx="2527300" cy="1035727"/>
          </a:xfrm>
          <a:prstGeom prst="rect">
            <a:avLst/>
          </a:prstGeom>
        </p:spPr>
      </p:pic>
      <p:pic>
        <p:nvPicPr>
          <p:cNvPr id="7" name="Picture 6">
            <a:extLst>
              <a:ext uri="{FF2B5EF4-FFF2-40B4-BE49-F238E27FC236}">
                <a16:creationId xmlns:a16="http://schemas.microsoft.com/office/drawing/2014/main" id="{BB6017E8-E669-2B48-B88C-3667213EE913}"/>
              </a:ext>
            </a:extLst>
          </p:cNvPr>
          <p:cNvPicPr>
            <a:picLocks noChangeAspect="1"/>
          </p:cNvPicPr>
          <p:nvPr/>
        </p:nvPicPr>
        <p:blipFill>
          <a:blip r:embed="rId4"/>
          <a:stretch>
            <a:fillRect/>
          </a:stretch>
        </p:blipFill>
        <p:spPr>
          <a:xfrm>
            <a:off x="942816" y="2591075"/>
            <a:ext cx="1778000" cy="1752600"/>
          </a:xfrm>
          <a:prstGeom prst="rect">
            <a:avLst/>
          </a:prstGeom>
        </p:spPr>
      </p:pic>
      <p:pic>
        <p:nvPicPr>
          <p:cNvPr id="8" name="Picture 7">
            <a:extLst>
              <a:ext uri="{FF2B5EF4-FFF2-40B4-BE49-F238E27FC236}">
                <a16:creationId xmlns:a16="http://schemas.microsoft.com/office/drawing/2014/main" id="{D2E4830C-4A3F-204E-9C87-6C45D6954DBD}"/>
              </a:ext>
            </a:extLst>
          </p:cNvPr>
          <p:cNvPicPr>
            <a:picLocks noChangeAspect="1"/>
          </p:cNvPicPr>
          <p:nvPr/>
        </p:nvPicPr>
        <p:blipFill>
          <a:blip r:embed="rId5"/>
          <a:stretch>
            <a:fillRect/>
          </a:stretch>
        </p:blipFill>
        <p:spPr>
          <a:xfrm>
            <a:off x="2990850" y="3594468"/>
            <a:ext cx="3162300" cy="330200"/>
          </a:xfrm>
          <a:prstGeom prst="rect">
            <a:avLst/>
          </a:prstGeom>
        </p:spPr>
      </p:pic>
      <p:sp>
        <p:nvSpPr>
          <p:cNvPr id="2" name="Title 1">
            <a:extLst>
              <a:ext uri="{FF2B5EF4-FFF2-40B4-BE49-F238E27FC236}">
                <a16:creationId xmlns:a16="http://schemas.microsoft.com/office/drawing/2014/main" id="{BECF5CD9-D240-8B4C-B87D-169355B225F5}"/>
              </a:ext>
            </a:extLst>
          </p:cNvPr>
          <p:cNvSpPr>
            <a:spLocks noGrp="1"/>
          </p:cNvSpPr>
          <p:nvPr>
            <p:ph type="title"/>
          </p:nvPr>
        </p:nvSpPr>
        <p:spPr>
          <a:xfrm>
            <a:off x="2990850" y="3612720"/>
            <a:ext cx="3162300" cy="276999"/>
          </a:xfrm>
        </p:spPr>
        <p:txBody>
          <a:bodyPr wrap="square" lIns="36000" tIns="0" rIns="36000" bIns="0">
            <a:spAutoFit/>
          </a:bodyPr>
          <a:lstStyle/>
          <a:p>
            <a:r>
              <a:rPr lang="en-GB" sz="1800" dirty="0">
                <a:solidFill>
                  <a:schemeClr val="bg1"/>
                </a:solidFill>
                <a:latin typeface="Calibri" panose="020F0502020204030204" pitchFamily="34" charset="0"/>
                <a:cs typeface="Calibri" panose="020F0502020204030204" pitchFamily="34" charset="0"/>
              </a:rPr>
              <a:t>PROMPT IMAGE: WORD BANK</a:t>
            </a:r>
          </a:p>
        </p:txBody>
      </p:sp>
      <p:sp>
        <p:nvSpPr>
          <p:cNvPr id="9" name="Title 1">
            <a:extLst>
              <a:ext uri="{FF2B5EF4-FFF2-40B4-BE49-F238E27FC236}">
                <a16:creationId xmlns:a16="http://schemas.microsoft.com/office/drawing/2014/main" id="{CCD3DECA-FF98-164B-A986-552A9FB8EA91}"/>
              </a:ext>
            </a:extLst>
          </p:cNvPr>
          <p:cNvSpPr txBox="1">
            <a:spLocks/>
          </p:cNvSpPr>
          <p:nvPr/>
        </p:nvSpPr>
        <p:spPr>
          <a:xfrm>
            <a:off x="251520" y="265212"/>
            <a:ext cx="1718146" cy="276999"/>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pPr algn="l"/>
            <a:r>
              <a:rPr lang="en-GB" sz="1800" dirty="0">
                <a:latin typeface="Calibri" panose="020F0502020204030204" pitchFamily="34" charset="0"/>
                <a:cs typeface="Calibri" panose="020F0502020204030204" pitchFamily="34" charset="0"/>
              </a:rPr>
              <a:t>PROMPT IMAGE!</a:t>
            </a:r>
          </a:p>
        </p:txBody>
      </p:sp>
      <p:sp>
        <p:nvSpPr>
          <p:cNvPr id="10" name="TextBox 9">
            <a:extLst>
              <a:ext uri="{FF2B5EF4-FFF2-40B4-BE49-F238E27FC236}">
                <a16:creationId xmlns:a16="http://schemas.microsoft.com/office/drawing/2014/main" id="{B4A96590-7769-9340-AC8D-1CA25FE72063}"/>
              </a:ext>
            </a:extLst>
          </p:cNvPr>
          <p:cNvSpPr txBox="1"/>
          <p:nvPr/>
        </p:nvSpPr>
        <p:spPr>
          <a:xfrm>
            <a:off x="107504" y="4009628"/>
            <a:ext cx="8856984" cy="307777"/>
          </a:xfrm>
          <a:prstGeom prst="rect">
            <a:avLst/>
          </a:prstGeom>
          <a:noFill/>
        </p:spPr>
        <p:txBody>
          <a:bodyPr wrap="square" numCol="6" spcCol="36000" rtlCol="0">
            <a:spAutoFit/>
          </a:bodyPr>
          <a:lstStyle/>
          <a:p>
            <a:pPr algn="ctr"/>
            <a:r>
              <a:rPr lang="en-GB" sz="1400" dirty="0"/>
              <a:t>BEAUTY  </a:t>
            </a:r>
          </a:p>
          <a:p>
            <a:pPr algn="ctr"/>
            <a:r>
              <a:rPr lang="en-GB" sz="1400" dirty="0"/>
              <a:t>UNIVERSE</a:t>
            </a:r>
          </a:p>
          <a:p>
            <a:pPr algn="ctr"/>
            <a:r>
              <a:rPr lang="en-GB" sz="1400" dirty="0"/>
              <a:t>ISOLATED</a:t>
            </a:r>
          </a:p>
          <a:p>
            <a:pPr algn="ctr"/>
            <a:r>
              <a:rPr lang="en-GB" sz="1400" dirty="0"/>
              <a:t>WONDROUS	</a:t>
            </a:r>
          </a:p>
          <a:p>
            <a:pPr algn="ctr"/>
            <a:r>
              <a:rPr lang="en-GB" sz="1400" dirty="0"/>
              <a:t>UNKNOWN </a:t>
            </a:r>
          </a:p>
          <a:p>
            <a:pPr algn="ctr"/>
            <a:r>
              <a:rPr lang="en-GB" sz="1400" dirty="0"/>
              <a:t>SCALE</a:t>
            </a:r>
          </a:p>
        </p:txBody>
      </p:sp>
      <p:sp>
        <p:nvSpPr>
          <p:cNvPr id="13" name="TextBox 12">
            <a:extLst>
              <a:ext uri="{FF2B5EF4-FFF2-40B4-BE49-F238E27FC236}">
                <a16:creationId xmlns:a16="http://schemas.microsoft.com/office/drawing/2014/main" id="{60AFAA19-DB78-CA4E-9A18-D744B0BFC593}"/>
              </a:ext>
            </a:extLst>
          </p:cNvPr>
          <p:cNvSpPr txBox="1"/>
          <p:nvPr/>
        </p:nvSpPr>
        <p:spPr>
          <a:xfrm>
            <a:off x="647572" y="4317405"/>
            <a:ext cx="7884868" cy="307777"/>
          </a:xfrm>
          <a:prstGeom prst="rect">
            <a:avLst/>
          </a:prstGeom>
          <a:noFill/>
        </p:spPr>
        <p:txBody>
          <a:bodyPr wrap="square" numCol="5" spcCol="36000" rtlCol="0">
            <a:spAutoFit/>
          </a:bodyPr>
          <a:lstStyle/>
          <a:p>
            <a:pPr algn="ctr"/>
            <a:r>
              <a:rPr lang="en-GB" sz="1400" dirty="0"/>
              <a:t>INTIMIDATED LONELY DISCONNECTED CONNECTED AMAZED</a:t>
            </a:r>
          </a:p>
        </p:txBody>
      </p:sp>
      <p:sp>
        <p:nvSpPr>
          <p:cNvPr id="14" name="TextBox 13">
            <a:extLst>
              <a:ext uri="{FF2B5EF4-FFF2-40B4-BE49-F238E27FC236}">
                <a16:creationId xmlns:a16="http://schemas.microsoft.com/office/drawing/2014/main" id="{D4FDA76A-D06F-0348-A583-90AC46B201BA}"/>
              </a:ext>
            </a:extLst>
          </p:cNvPr>
          <p:cNvSpPr txBox="1"/>
          <p:nvPr/>
        </p:nvSpPr>
        <p:spPr>
          <a:xfrm>
            <a:off x="323528" y="4657700"/>
            <a:ext cx="8424936" cy="307777"/>
          </a:xfrm>
          <a:prstGeom prst="rect">
            <a:avLst/>
          </a:prstGeom>
          <a:noFill/>
        </p:spPr>
        <p:txBody>
          <a:bodyPr wrap="square" numCol="7" spcCol="36000" rtlCol="0">
            <a:spAutoFit/>
          </a:bodyPr>
          <a:lstStyle/>
          <a:p>
            <a:pPr algn="ctr"/>
            <a:r>
              <a:rPr lang="en-GB" sz="1400" dirty="0"/>
              <a:t>AWE</a:t>
            </a:r>
          </a:p>
          <a:p>
            <a:pPr algn="ctr"/>
            <a:r>
              <a:rPr lang="en-GB" sz="1400" dirty="0"/>
              <a:t>LIGHT SEPARATED</a:t>
            </a:r>
          </a:p>
          <a:p>
            <a:pPr algn="ctr"/>
            <a:r>
              <a:rPr lang="en-GB" sz="1400" dirty="0"/>
              <a:t>HOPEFUL</a:t>
            </a:r>
          </a:p>
          <a:p>
            <a:pPr algn="ctr"/>
            <a:r>
              <a:rPr lang="en-GB" sz="1400" dirty="0"/>
              <a:t>ASPIRATIONAL</a:t>
            </a:r>
          </a:p>
          <a:p>
            <a:pPr algn="ctr"/>
            <a:r>
              <a:rPr lang="en-GB" sz="1400" dirty="0"/>
              <a:t>DARK</a:t>
            </a:r>
          </a:p>
          <a:p>
            <a:pPr algn="ctr"/>
            <a:r>
              <a:rPr lang="en-GB" sz="1400" dirty="0"/>
              <a:t>NATURE</a:t>
            </a:r>
          </a:p>
        </p:txBody>
      </p:sp>
    </p:spTree>
    <p:extLst>
      <p:ext uri="{BB962C8B-B14F-4D97-AF65-F5344CB8AC3E}">
        <p14:creationId xmlns:p14="http://schemas.microsoft.com/office/powerpoint/2010/main" val="1917325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6954C-0E30-434E-B616-169D35037C85}"/>
              </a:ext>
            </a:extLst>
          </p:cNvPr>
          <p:cNvSpPr>
            <a:spLocks noGrp="1"/>
          </p:cNvSpPr>
          <p:nvPr>
            <p:ph type="title"/>
          </p:nvPr>
        </p:nvSpPr>
        <p:spPr>
          <a:xfrm>
            <a:off x="318830" y="884763"/>
            <a:ext cx="2287166" cy="276999"/>
          </a:xfrm>
        </p:spPr>
        <p:txBody>
          <a:bodyPr wrap="square" lIns="0" tIns="0" rIns="0" bIns="0">
            <a:spAutoFit/>
          </a:bodyPr>
          <a:lstStyle/>
          <a:p>
            <a:pPr algn="l"/>
            <a:r>
              <a:rPr lang="en-US" sz="1800" dirty="0"/>
              <a:t>SENTENCE STARTERS</a:t>
            </a:r>
          </a:p>
        </p:txBody>
      </p:sp>
      <p:sp>
        <p:nvSpPr>
          <p:cNvPr id="3" name="Text Placeholder 2">
            <a:extLst>
              <a:ext uri="{FF2B5EF4-FFF2-40B4-BE49-F238E27FC236}">
                <a16:creationId xmlns:a16="http://schemas.microsoft.com/office/drawing/2014/main" id="{5FC9FE54-B1E3-754B-BA28-31470F520E3E}"/>
              </a:ext>
            </a:extLst>
          </p:cNvPr>
          <p:cNvSpPr>
            <a:spLocks noGrp="1"/>
          </p:cNvSpPr>
          <p:nvPr>
            <p:ph type="body" sz="quarter" idx="10"/>
          </p:nvPr>
        </p:nvSpPr>
        <p:spPr>
          <a:xfrm>
            <a:off x="908335" y="1273324"/>
            <a:ext cx="3605945" cy="3816424"/>
          </a:xfrm>
        </p:spPr>
        <p:txBody>
          <a:bodyPr/>
          <a:lstStyle/>
          <a:p>
            <a:pPr>
              <a:spcBef>
                <a:spcPts val="0"/>
              </a:spcBef>
              <a:spcAft>
                <a:spcPts val="1800"/>
              </a:spcAft>
            </a:pPr>
            <a:r>
              <a:rPr lang="en-GB" sz="1800" dirty="0">
                <a:latin typeface="Calibri" panose="020F0502020204030204" pitchFamily="34" charset="0"/>
                <a:cs typeface="Calibri" panose="020F0502020204030204" pitchFamily="34" charset="0"/>
              </a:rPr>
              <a:t>I can see the following different elements…………………………………</a:t>
            </a:r>
          </a:p>
          <a:p>
            <a:pPr>
              <a:spcBef>
                <a:spcPts val="0"/>
              </a:spcBef>
              <a:spcAft>
                <a:spcPts val="1800"/>
              </a:spcAft>
            </a:pPr>
            <a:r>
              <a:rPr lang="en-GB" sz="1800" dirty="0">
                <a:latin typeface="Calibri" panose="020F0502020204030204" pitchFamily="34" charset="0"/>
                <a:cs typeface="Calibri" panose="020F0502020204030204" pitchFamily="34" charset="0"/>
              </a:rPr>
              <a:t>They tell me that…………………	</a:t>
            </a:r>
          </a:p>
          <a:p>
            <a:pPr>
              <a:spcBef>
                <a:spcPts val="0"/>
              </a:spcBef>
              <a:spcAft>
                <a:spcPts val="1800"/>
              </a:spcAft>
            </a:pPr>
            <a:r>
              <a:rPr lang="en-GB" sz="1800" dirty="0">
                <a:latin typeface="Calibri" panose="020F0502020204030204" pitchFamily="34" charset="0"/>
                <a:cs typeface="Calibri" panose="020F0502020204030204" pitchFamily="34" charset="0"/>
              </a:rPr>
              <a:t>I think the main character might be………………………………………	</a:t>
            </a:r>
          </a:p>
          <a:p>
            <a:pPr>
              <a:spcBef>
                <a:spcPts val="0"/>
              </a:spcBef>
              <a:spcAft>
                <a:spcPts val="1800"/>
              </a:spcAft>
            </a:pPr>
            <a:r>
              <a:rPr lang="en-GB" sz="1800" dirty="0">
                <a:latin typeface="Calibri" panose="020F0502020204030204" pitchFamily="34" charset="0"/>
                <a:cs typeface="Calibri" panose="020F0502020204030204" pitchFamily="34" charset="0"/>
              </a:rPr>
              <a:t>Other characters include……	</a:t>
            </a:r>
          </a:p>
          <a:p>
            <a:pPr>
              <a:spcBef>
                <a:spcPts val="0"/>
              </a:spcBef>
              <a:spcAft>
                <a:spcPts val="1800"/>
              </a:spcAft>
            </a:pPr>
            <a:r>
              <a:rPr lang="en-GB" sz="1800" dirty="0">
                <a:latin typeface="Calibri" panose="020F0502020204030204" pitchFamily="34" charset="0"/>
                <a:cs typeface="Calibri" panose="020F0502020204030204" pitchFamily="34" charset="0"/>
              </a:rPr>
              <a:t>I predict that most important ideas and themes in the story are……………………………………….	 </a:t>
            </a:r>
          </a:p>
        </p:txBody>
      </p:sp>
      <p:pic>
        <p:nvPicPr>
          <p:cNvPr id="4" name="Picture 3">
            <a:extLst>
              <a:ext uri="{FF2B5EF4-FFF2-40B4-BE49-F238E27FC236}">
                <a16:creationId xmlns:a16="http://schemas.microsoft.com/office/drawing/2014/main" id="{B93065A4-CD33-D34A-A484-13E8AA1BBBC7}"/>
              </a:ext>
            </a:extLst>
          </p:cNvPr>
          <p:cNvPicPr>
            <a:picLocks noChangeAspect="1"/>
          </p:cNvPicPr>
          <p:nvPr/>
        </p:nvPicPr>
        <p:blipFill>
          <a:blip r:embed="rId2"/>
          <a:stretch>
            <a:fillRect/>
          </a:stretch>
        </p:blipFill>
        <p:spPr>
          <a:xfrm>
            <a:off x="4629720" y="12700"/>
            <a:ext cx="4622800" cy="5702300"/>
          </a:xfrm>
          <a:prstGeom prst="rect">
            <a:avLst/>
          </a:prstGeom>
        </p:spPr>
      </p:pic>
      <p:pic>
        <p:nvPicPr>
          <p:cNvPr id="5" name="Picture 4">
            <a:extLst>
              <a:ext uri="{FF2B5EF4-FFF2-40B4-BE49-F238E27FC236}">
                <a16:creationId xmlns:a16="http://schemas.microsoft.com/office/drawing/2014/main" id="{88720D31-6E2B-B04F-B025-C022DA2343DB}"/>
              </a:ext>
            </a:extLst>
          </p:cNvPr>
          <p:cNvPicPr>
            <a:picLocks noChangeAspect="1"/>
          </p:cNvPicPr>
          <p:nvPr/>
        </p:nvPicPr>
        <p:blipFill>
          <a:blip r:embed="rId3"/>
          <a:stretch>
            <a:fillRect/>
          </a:stretch>
        </p:blipFill>
        <p:spPr>
          <a:xfrm>
            <a:off x="1390651" y="231110"/>
            <a:ext cx="2120900" cy="406400"/>
          </a:xfrm>
          <a:prstGeom prst="rect">
            <a:avLst/>
          </a:prstGeom>
        </p:spPr>
      </p:pic>
      <p:sp>
        <p:nvSpPr>
          <p:cNvPr id="6" name="Title 1">
            <a:extLst>
              <a:ext uri="{FF2B5EF4-FFF2-40B4-BE49-F238E27FC236}">
                <a16:creationId xmlns:a16="http://schemas.microsoft.com/office/drawing/2014/main" id="{59241AAB-D595-4446-BB07-A513D5844054}"/>
              </a:ext>
            </a:extLst>
          </p:cNvPr>
          <p:cNvSpPr txBox="1">
            <a:spLocks/>
          </p:cNvSpPr>
          <p:nvPr/>
        </p:nvSpPr>
        <p:spPr>
          <a:xfrm>
            <a:off x="1351981" y="272727"/>
            <a:ext cx="2120900" cy="323165"/>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sz="2100" cap="all" dirty="0">
                <a:solidFill>
                  <a:schemeClr val="bg1"/>
                </a:solidFill>
                <a:latin typeface="Calibri" panose="020F0502020204030204" pitchFamily="34" charset="0"/>
                <a:cs typeface="Calibri" panose="020F0502020204030204" pitchFamily="34" charset="0"/>
              </a:rPr>
              <a:t>Cover clues</a:t>
            </a:r>
          </a:p>
        </p:txBody>
      </p:sp>
      <p:pic>
        <p:nvPicPr>
          <p:cNvPr id="15" name="Picture 14">
            <a:extLst>
              <a:ext uri="{FF2B5EF4-FFF2-40B4-BE49-F238E27FC236}">
                <a16:creationId xmlns:a16="http://schemas.microsoft.com/office/drawing/2014/main" id="{B615918B-8DE1-3645-A758-B4CDD129E2C9}"/>
              </a:ext>
            </a:extLst>
          </p:cNvPr>
          <p:cNvPicPr>
            <a:picLocks noChangeAspect="1"/>
          </p:cNvPicPr>
          <p:nvPr/>
        </p:nvPicPr>
        <p:blipFill>
          <a:blip r:embed="rId4"/>
          <a:stretch>
            <a:fillRect/>
          </a:stretch>
        </p:blipFill>
        <p:spPr>
          <a:xfrm>
            <a:off x="323528" y="1345332"/>
            <a:ext cx="419100" cy="431800"/>
          </a:xfrm>
          <a:prstGeom prst="rect">
            <a:avLst/>
          </a:prstGeom>
        </p:spPr>
      </p:pic>
      <p:pic>
        <p:nvPicPr>
          <p:cNvPr id="16" name="Picture 15">
            <a:extLst>
              <a:ext uri="{FF2B5EF4-FFF2-40B4-BE49-F238E27FC236}">
                <a16:creationId xmlns:a16="http://schemas.microsoft.com/office/drawing/2014/main" id="{67B63558-201F-054A-B1DE-7D785AF8AF02}"/>
              </a:ext>
            </a:extLst>
          </p:cNvPr>
          <p:cNvPicPr>
            <a:picLocks noChangeAspect="1"/>
          </p:cNvPicPr>
          <p:nvPr/>
        </p:nvPicPr>
        <p:blipFill>
          <a:blip r:embed="rId5"/>
          <a:stretch>
            <a:fillRect/>
          </a:stretch>
        </p:blipFill>
        <p:spPr>
          <a:xfrm>
            <a:off x="318830" y="1960702"/>
            <a:ext cx="419100" cy="419100"/>
          </a:xfrm>
          <a:prstGeom prst="rect">
            <a:avLst/>
          </a:prstGeom>
        </p:spPr>
      </p:pic>
      <p:pic>
        <p:nvPicPr>
          <p:cNvPr id="17" name="Picture 16">
            <a:extLst>
              <a:ext uri="{FF2B5EF4-FFF2-40B4-BE49-F238E27FC236}">
                <a16:creationId xmlns:a16="http://schemas.microsoft.com/office/drawing/2014/main" id="{F254F46E-632D-9D4B-9E50-964A27615365}"/>
              </a:ext>
            </a:extLst>
          </p:cNvPr>
          <p:cNvPicPr>
            <a:picLocks noChangeAspect="1"/>
          </p:cNvPicPr>
          <p:nvPr/>
        </p:nvPicPr>
        <p:blipFill>
          <a:blip r:embed="rId6"/>
          <a:stretch>
            <a:fillRect/>
          </a:stretch>
        </p:blipFill>
        <p:spPr>
          <a:xfrm>
            <a:off x="306130" y="2563372"/>
            <a:ext cx="431800" cy="406400"/>
          </a:xfrm>
          <a:prstGeom prst="rect">
            <a:avLst/>
          </a:prstGeom>
        </p:spPr>
      </p:pic>
      <p:pic>
        <p:nvPicPr>
          <p:cNvPr id="18" name="Picture 17">
            <a:extLst>
              <a:ext uri="{FF2B5EF4-FFF2-40B4-BE49-F238E27FC236}">
                <a16:creationId xmlns:a16="http://schemas.microsoft.com/office/drawing/2014/main" id="{925283A0-65D7-9A41-803E-B4D190384696}"/>
              </a:ext>
            </a:extLst>
          </p:cNvPr>
          <p:cNvPicPr>
            <a:picLocks noChangeAspect="1"/>
          </p:cNvPicPr>
          <p:nvPr/>
        </p:nvPicPr>
        <p:blipFill>
          <a:blip r:embed="rId7"/>
          <a:stretch>
            <a:fillRect/>
          </a:stretch>
        </p:blipFill>
        <p:spPr>
          <a:xfrm>
            <a:off x="318830" y="3324212"/>
            <a:ext cx="419100" cy="431800"/>
          </a:xfrm>
          <a:prstGeom prst="rect">
            <a:avLst/>
          </a:prstGeom>
        </p:spPr>
      </p:pic>
      <p:pic>
        <p:nvPicPr>
          <p:cNvPr id="19" name="Picture 18">
            <a:extLst>
              <a:ext uri="{FF2B5EF4-FFF2-40B4-BE49-F238E27FC236}">
                <a16:creationId xmlns:a16="http://schemas.microsoft.com/office/drawing/2014/main" id="{F9730F75-2C43-8645-AD8A-FB5109188808}"/>
              </a:ext>
            </a:extLst>
          </p:cNvPr>
          <p:cNvPicPr>
            <a:picLocks noChangeAspect="1"/>
          </p:cNvPicPr>
          <p:nvPr/>
        </p:nvPicPr>
        <p:blipFill>
          <a:blip r:embed="rId8"/>
          <a:stretch>
            <a:fillRect/>
          </a:stretch>
        </p:blipFill>
        <p:spPr>
          <a:xfrm>
            <a:off x="404033" y="3894552"/>
            <a:ext cx="419100" cy="431800"/>
          </a:xfrm>
          <a:prstGeom prst="rect">
            <a:avLst/>
          </a:prstGeom>
        </p:spPr>
      </p:pic>
      <p:pic>
        <p:nvPicPr>
          <p:cNvPr id="20" name="Picture 19">
            <a:extLst>
              <a:ext uri="{FF2B5EF4-FFF2-40B4-BE49-F238E27FC236}">
                <a16:creationId xmlns:a16="http://schemas.microsoft.com/office/drawing/2014/main" id="{FCBFC2B4-B2C8-474C-8DB4-30F975D95AF5}"/>
              </a:ext>
            </a:extLst>
          </p:cNvPr>
          <p:cNvPicPr>
            <a:picLocks noChangeAspect="1"/>
          </p:cNvPicPr>
          <p:nvPr/>
        </p:nvPicPr>
        <p:blipFill>
          <a:blip r:embed="rId9"/>
          <a:stretch>
            <a:fillRect/>
          </a:stretch>
        </p:blipFill>
        <p:spPr>
          <a:xfrm>
            <a:off x="3777965" y="217648"/>
            <a:ext cx="508000" cy="469900"/>
          </a:xfrm>
          <a:prstGeom prst="rect">
            <a:avLst/>
          </a:prstGeom>
        </p:spPr>
      </p:pic>
    </p:spTree>
    <p:extLst>
      <p:ext uri="{BB962C8B-B14F-4D97-AF65-F5344CB8AC3E}">
        <p14:creationId xmlns:p14="http://schemas.microsoft.com/office/powerpoint/2010/main" val="3334253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8AE452B-DD36-994F-8350-4C32FD795BC8}"/>
              </a:ext>
            </a:extLst>
          </p:cNvPr>
          <p:cNvSpPr/>
          <p:nvPr/>
        </p:nvSpPr>
        <p:spPr>
          <a:xfrm>
            <a:off x="0" y="806124"/>
            <a:ext cx="9144000" cy="34915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nchorCtr="0"/>
          <a:lstStyle/>
          <a:p>
            <a:pPr algn="ctr"/>
            <a:endParaRPr lang="en-US" sz="1400" b="1" dirty="0">
              <a:solidFill>
                <a:schemeClr val="bg1"/>
              </a:solidFill>
              <a:latin typeface="Puffin Beaky" pitchFamily="50" charset="0"/>
            </a:endParaRPr>
          </a:p>
        </p:txBody>
      </p:sp>
      <p:sp>
        <p:nvSpPr>
          <p:cNvPr id="2" name="Title 1">
            <a:extLst>
              <a:ext uri="{FF2B5EF4-FFF2-40B4-BE49-F238E27FC236}">
                <a16:creationId xmlns:a16="http://schemas.microsoft.com/office/drawing/2014/main" id="{5166954C-0E30-434E-B616-169D35037C85}"/>
              </a:ext>
            </a:extLst>
          </p:cNvPr>
          <p:cNvSpPr>
            <a:spLocks noGrp="1"/>
          </p:cNvSpPr>
          <p:nvPr>
            <p:ph type="title"/>
          </p:nvPr>
        </p:nvSpPr>
        <p:spPr>
          <a:xfrm>
            <a:off x="2595393" y="285103"/>
            <a:ext cx="6231839" cy="323165"/>
          </a:xfrm>
        </p:spPr>
        <p:txBody>
          <a:bodyPr wrap="square" lIns="0" tIns="0" rIns="0" bIns="0">
            <a:spAutoFit/>
          </a:bodyPr>
          <a:lstStyle/>
          <a:p>
            <a:pPr algn="l"/>
            <a:r>
              <a:rPr lang="en-GB" sz="2100" dirty="0">
                <a:latin typeface="Calibri" panose="020F0502020204030204" pitchFamily="34" charset="0"/>
                <a:cs typeface="Calibri" panose="020F0502020204030204" pitchFamily="34" charset="0"/>
              </a:rPr>
              <a:t>What can you tell about the book from each element?</a:t>
            </a:r>
          </a:p>
        </p:txBody>
      </p:sp>
      <p:sp>
        <p:nvSpPr>
          <p:cNvPr id="3" name="Text Placeholder 2">
            <a:extLst>
              <a:ext uri="{FF2B5EF4-FFF2-40B4-BE49-F238E27FC236}">
                <a16:creationId xmlns:a16="http://schemas.microsoft.com/office/drawing/2014/main" id="{5FC9FE54-B1E3-754B-BA28-31470F520E3E}"/>
              </a:ext>
            </a:extLst>
          </p:cNvPr>
          <p:cNvSpPr>
            <a:spLocks noGrp="1"/>
          </p:cNvSpPr>
          <p:nvPr>
            <p:ph type="body" sz="quarter" idx="10"/>
          </p:nvPr>
        </p:nvSpPr>
        <p:spPr>
          <a:xfrm>
            <a:off x="1946592" y="4550552"/>
            <a:ext cx="7089904" cy="990001"/>
          </a:xfrm>
        </p:spPr>
        <p:txBody>
          <a:bodyPr lIns="0" tIns="0" rIns="0" bIns="0"/>
          <a:lstStyle/>
          <a:p>
            <a:pPr marL="228600" indent="-228600">
              <a:buFont typeface="+mj-lt"/>
              <a:buAutoNum type="arabicPeriod"/>
            </a:pPr>
            <a:r>
              <a:rPr lang="en-GB" sz="1100" dirty="0">
                <a:latin typeface="+mj-lt"/>
              </a:rPr>
              <a:t>How is the text written? Is it big or small? What effect does this have?</a:t>
            </a:r>
          </a:p>
          <a:p>
            <a:pPr marL="228600" indent="-228600">
              <a:buFont typeface="+mj-lt"/>
              <a:buAutoNum type="arabicPeriod"/>
            </a:pPr>
            <a:r>
              <a:rPr lang="en-GB" sz="1100" dirty="0">
                <a:latin typeface="+mj-lt"/>
              </a:rPr>
              <a:t>Who is the main character? What can you tell about his/her personality and interests?</a:t>
            </a:r>
          </a:p>
          <a:p>
            <a:pPr marL="228600" indent="-228600">
              <a:buFont typeface="+mj-lt"/>
              <a:buAutoNum type="arabicPeriod"/>
            </a:pPr>
            <a:r>
              <a:rPr lang="en-GB" sz="1100" dirty="0">
                <a:latin typeface="+mj-lt"/>
              </a:rPr>
              <a:t>What other characters are present? What might their relationship be with the main character?</a:t>
            </a:r>
          </a:p>
          <a:p>
            <a:pPr marL="228600" indent="-228600">
              <a:buFont typeface="+mj-lt"/>
              <a:buAutoNum type="arabicPeriod"/>
            </a:pPr>
            <a:r>
              <a:rPr lang="en-GB" sz="1100" dirty="0">
                <a:latin typeface="+mj-lt"/>
              </a:rPr>
              <a:t>Consider what the objects pictured symbolise or represent. What do they make you think about?</a:t>
            </a:r>
          </a:p>
        </p:txBody>
      </p:sp>
      <p:pic>
        <p:nvPicPr>
          <p:cNvPr id="4" name="Picture 3">
            <a:extLst>
              <a:ext uri="{FF2B5EF4-FFF2-40B4-BE49-F238E27FC236}">
                <a16:creationId xmlns:a16="http://schemas.microsoft.com/office/drawing/2014/main" id="{B93065A4-CD33-D34A-A484-13E8AA1BBBC7}"/>
              </a:ext>
            </a:extLst>
          </p:cNvPr>
          <p:cNvPicPr>
            <a:picLocks noChangeAspect="1"/>
          </p:cNvPicPr>
          <p:nvPr/>
        </p:nvPicPr>
        <p:blipFill rotWithShape="1">
          <a:blip r:embed="rId2"/>
          <a:srcRect l="33584" t="1232" b="47868"/>
          <a:stretch/>
        </p:blipFill>
        <p:spPr>
          <a:xfrm>
            <a:off x="947254" y="1104784"/>
            <a:ext cx="2387237" cy="2256772"/>
          </a:xfrm>
          <a:prstGeom prst="rect">
            <a:avLst/>
          </a:prstGeom>
        </p:spPr>
      </p:pic>
      <p:grpSp>
        <p:nvGrpSpPr>
          <p:cNvPr id="7" name="Group 6">
            <a:extLst>
              <a:ext uri="{FF2B5EF4-FFF2-40B4-BE49-F238E27FC236}">
                <a16:creationId xmlns:a16="http://schemas.microsoft.com/office/drawing/2014/main" id="{303A4652-98EE-AE4C-9A9F-F6D342E550B0}"/>
              </a:ext>
            </a:extLst>
          </p:cNvPr>
          <p:cNvGrpSpPr/>
          <p:nvPr/>
        </p:nvGrpSpPr>
        <p:grpSpPr>
          <a:xfrm>
            <a:off x="316767" y="231110"/>
            <a:ext cx="2159570" cy="406400"/>
            <a:chOff x="1351981" y="231110"/>
            <a:chExt cx="2159570" cy="406400"/>
          </a:xfrm>
        </p:grpSpPr>
        <p:pic>
          <p:nvPicPr>
            <p:cNvPr id="5" name="Picture 4">
              <a:extLst>
                <a:ext uri="{FF2B5EF4-FFF2-40B4-BE49-F238E27FC236}">
                  <a16:creationId xmlns:a16="http://schemas.microsoft.com/office/drawing/2014/main" id="{88720D31-6E2B-B04F-B025-C022DA2343DB}"/>
                </a:ext>
              </a:extLst>
            </p:cNvPr>
            <p:cNvPicPr>
              <a:picLocks noChangeAspect="1"/>
            </p:cNvPicPr>
            <p:nvPr/>
          </p:nvPicPr>
          <p:blipFill>
            <a:blip r:embed="rId3"/>
            <a:stretch>
              <a:fillRect/>
            </a:stretch>
          </p:blipFill>
          <p:spPr>
            <a:xfrm>
              <a:off x="1390651" y="231110"/>
              <a:ext cx="2120900" cy="406400"/>
            </a:xfrm>
            <a:prstGeom prst="rect">
              <a:avLst/>
            </a:prstGeom>
          </p:spPr>
        </p:pic>
        <p:sp>
          <p:nvSpPr>
            <p:cNvPr id="6" name="Title 1">
              <a:extLst>
                <a:ext uri="{FF2B5EF4-FFF2-40B4-BE49-F238E27FC236}">
                  <a16:creationId xmlns:a16="http://schemas.microsoft.com/office/drawing/2014/main" id="{59241AAB-D595-4446-BB07-A513D5844054}"/>
                </a:ext>
              </a:extLst>
            </p:cNvPr>
            <p:cNvSpPr txBox="1">
              <a:spLocks/>
            </p:cNvSpPr>
            <p:nvPr/>
          </p:nvSpPr>
          <p:spPr>
            <a:xfrm>
              <a:off x="1351981" y="272727"/>
              <a:ext cx="2120900" cy="323165"/>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sz="2100" cap="all" dirty="0">
                  <a:solidFill>
                    <a:schemeClr val="bg1"/>
                  </a:solidFill>
                  <a:latin typeface="Calibri" panose="020F0502020204030204" pitchFamily="34" charset="0"/>
                  <a:cs typeface="Calibri" panose="020F0502020204030204" pitchFamily="34" charset="0"/>
                </a:rPr>
                <a:t>Cover clues</a:t>
              </a:r>
            </a:p>
          </p:txBody>
        </p:sp>
      </p:grpSp>
      <p:pic>
        <p:nvPicPr>
          <p:cNvPr id="21" name="Picture 20">
            <a:extLst>
              <a:ext uri="{FF2B5EF4-FFF2-40B4-BE49-F238E27FC236}">
                <a16:creationId xmlns:a16="http://schemas.microsoft.com/office/drawing/2014/main" id="{B4C5F93E-5F31-1A41-9BAD-13E8F706A68B}"/>
              </a:ext>
            </a:extLst>
          </p:cNvPr>
          <p:cNvPicPr>
            <a:picLocks noChangeAspect="1"/>
          </p:cNvPicPr>
          <p:nvPr/>
        </p:nvPicPr>
        <p:blipFill rotWithShape="1">
          <a:blip r:embed="rId2"/>
          <a:srcRect l="3923" t="21961" r="52003" b="8720"/>
          <a:stretch/>
        </p:blipFill>
        <p:spPr>
          <a:xfrm>
            <a:off x="4283968" y="1082684"/>
            <a:ext cx="1584176" cy="3073383"/>
          </a:xfrm>
          <a:prstGeom prst="rect">
            <a:avLst/>
          </a:prstGeom>
        </p:spPr>
      </p:pic>
      <p:pic>
        <p:nvPicPr>
          <p:cNvPr id="22" name="Picture 21">
            <a:extLst>
              <a:ext uri="{FF2B5EF4-FFF2-40B4-BE49-F238E27FC236}">
                <a16:creationId xmlns:a16="http://schemas.microsoft.com/office/drawing/2014/main" id="{F93F2E7D-91E8-3544-B6C1-4F440BA00004}"/>
              </a:ext>
            </a:extLst>
          </p:cNvPr>
          <p:cNvPicPr>
            <a:picLocks noChangeAspect="1"/>
          </p:cNvPicPr>
          <p:nvPr/>
        </p:nvPicPr>
        <p:blipFill rotWithShape="1">
          <a:blip r:embed="rId2"/>
          <a:srcRect l="54005" t="61493" r="7931" b="8720"/>
          <a:stretch/>
        </p:blipFill>
        <p:spPr>
          <a:xfrm>
            <a:off x="7343344" y="1104784"/>
            <a:ext cx="1368152" cy="1320666"/>
          </a:xfrm>
          <a:prstGeom prst="rect">
            <a:avLst/>
          </a:prstGeom>
        </p:spPr>
      </p:pic>
      <p:pic>
        <p:nvPicPr>
          <p:cNvPr id="23" name="Picture 22">
            <a:extLst>
              <a:ext uri="{FF2B5EF4-FFF2-40B4-BE49-F238E27FC236}">
                <a16:creationId xmlns:a16="http://schemas.microsoft.com/office/drawing/2014/main" id="{F9E3C2F3-01CA-684E-9324-52D6991E494A}"/>
              </a:ext>
            </a:extLst>
          </p:cNvPr>
          <p:cNvPicPr>
            <a:picLocks noChangeAspect="1"/>
          </p:cNvPicPr>
          <p:nvPr/>
        </p:nvPicPr>
        <p:blipFill rotWithShape="1">
          <a:blip r:embed="rId2"/>
          <a:srcRect l="8963" t="1588" r="64984" b="78150"/>
          <a:stretch/>
        </p:blipFill>
        <p:spPr>
          <a:xfrm>
            <a:off x="7308304" y="2688494"/>
            <a:ext cx="1403192" cy="1346123"/>
          </a:xfrm>
          <a:prstGeom prst="rect">
            <a:avLst/>
          </a:prstGeom>
        </p:spPr>
      </p:pic>
      <p:sp>
        <p:nvSpPr>
          <p:cNvPr id="9" name="TextBox 8">
            <a:extLst>
              <a:ext uri="{FF2B5EF4-FFF2-40B4-BE49-F238E27FC236}">
                <a16:creationId xmlns:a16="http://schemas.microsoft.com/office/drawing/2014/main" id="{DDA4ABD1-1074-544F-A3F9-B44EDC858192}"/>
              </a:ext>
            </a:extLst>
          </p:cNvPr>
          <p:cNvSpPr txBox="1"/>
          <p:nvPr/>
        </p:nvSpPr>
        <p:spPr>
          <a:xfrm>
            <a:off x="179512" y="764506"/>
            <a:ext cx="767742" cy="1477328"/>
          </a:xfrm>
          <a:prstGeom prst="rect">
            <a:avLst/>
          </a:prstGeom>
          <a:noFill/>
        </p:spPr>
        <p:txBody>
          <a:bodyPr wrap="square" lIns="0" tIns="0" rIns="0" bIns="0" rtlCol="0" anchor="ctr">
            <a:spAutoFit/>
          </a:bodyPr>
          <a:lstStyle/>
          <a:p>
            <a:r>
              <a:rPr lang="en-US" sz="9600" b="1" dirty="0">
                <a:solidFill>
                  <a:srgbClr val="E62887"/>
                </a:solidFill>
                <a:latin typeface="+mj-lt"/>
                <a:ea typeface="Helvetica 107 Extra Black Conde" panose="02000503000000020004" pitchFamily="2" charset="0"/>
                <a:cs typeface="Arial" panose="020B0604020202020204" pitchFamily="34" charset="0"/>
              </a:rPr>
              <a:t>1</a:t>
            </a:r>
          </a:p>
        </p:txBody>
      </p:sp>
      <p:sp>
        <p:nvSpPr>
          <p:cNvPr id="24" name="TextBox 23">
            <a:extLst>
              <a:ext uri="{FF2B5EF4-FFF2-40B4-BE49-F238E27FC236}">
                <a16:creationId xmlns:a16="http://schemas.microsoft.com/office/drawing/2014/main" id="{40663E60-4C8C-BE47-891F-E9D6DF404DD9}"/>
              </a:ext>
            </a:extLst>
          </p:cNvPr>
          <p:cNvSpPr txBox="1"/>
          <p:nvPr/>
        </p:nvSpPr>
        <p:spPr>
          <a:xfrm>
            <a:off x="3588234" y="755842"/>
            <a:ext cx="767742" cy="1477328"/>
          </a:xfrm>
          <a:prstGeom prst="rect">
            <a:avLst/>
          </a:prstGeom>
          <a:noFill/>
        </p:spPr>
        <p:txBody>
          <a:bodyPr wrap="square" lIns="0" tIns="0" rIns="0" bIns="0" rtlCol="0" anchor="ctr">
            <a:spAutoFit/>
          </a:bodyPr>
          <a:lstStyle/>
          <a:p>
            <a:r>
              <a:rPr lang="en-US" sz="9600" b="1" dirty="0">
                <a:solidFill>
                  <a:srgbClr val="7030A0"/>
                </a:solidFill>
                <a:latin typeface="+mj-lt"/>
                <a:ea typeface="Helvetica 107 Extra Black Conde" panose="02000503000000020004" pitchFamily="2" charset="0"/>
                <a:cs typeface="Arial" panose="020B0604020202020204" pitchFamily="34" charset="0"/>
              </a:rPr>
              <a:t>2</a:t>
            </a:r>
          </a:p>
        </p:txBody>
      </p:sp>
      <p:sp>
        <p:nvSpPr>
          <p:cNvPr id="25" name="TextBox 24">
            <a:extLst>
              <a:ext uri="{FF2B5EF4-FFF2-40B4-BE49-F238E27FC236}">
                <a16:creationId xmlns:a16="http://schemas.microsoft.com/office/drawing/2014/main" id="{BB217D4F-88E7-9E45-B09B-A79FE95EFFEF}"/>
              </a:ext>
            </a:extLst>
          </p:cNvPr>
          <p:cNvSpPr txBox="1"/>
          <p:nvPr/>
        </p:nvSpPr>
        <p:spPr>
          <a:xfrm>
            <a:off x="6542926" y="727401"/>
            <a:ext cx="767742" cy="1477328"/>
          </a:xfrm>
          <a:prstGeom prst="rect">
            <a:avLst/>
          </a:prstGeom>
          <a:noFill/>
        </p:spPr>
        <p:txBody>
          <a:bodyPr wrap="square" lIns="0" tIns="0" rIns="0" bIns="0" rtlCol="0" anchor="ctr">
            <a:spAutoFit/>
          </a:bodyPr>
          <a:lstStyle/>
          <a:p>
            <a:r>
              <a:rPr lang="en-US" sz="9600" b="1" dirty="0">
                <a:solidFill>
                  <a:srgbClr val="2DCDFF"/>
                </a:solidFill>
                <a:latin typeface="+mj-lt"/>
                <a:ea typeface="Helvetica 107 Extra Black Conde" panose="02000503000000020004" pitchFamily="2" charset="0"/>
                <a:cs typeface="Arial" panose="020B0604020202020204" pitchFamily="34" charset="0"/>
              </a:rPr>
              <a:t>3</a:t>
            </a:r>
          </a:p>
        </p:txBody>
      </p:sp>
      <p:sp>
        <p:nvSpPr>
          <p:cNvPr id="26" name="TextBox 25">
            <a:extLst>
              <a:ext uri="{FF2B5EF4-FFF2-40B4-BE49-F238E27FC236}">
                <a16:creationId xmlns:a16="http://schemas.microsoft.com/office/drawing/2014/main" id="{445EAD18-D6CF-634C-945F-8D53241CF52C}"/>
              </a:ext>
            </a:extLst>
          </p:cNvPr>
          <p:cNvSpPr txBox="1"/>
          <p:nvPr/>
        </p:nvSpPr>
        <p:spPr>
          <a:xfrm>
            <a:off x="6534848" y="2336581"/>
            <a:ext cx="767742" cy="1477328"/>
          </a:xfrm>
          <a:prstGeom prst="rect">
            <a:avLst/>
          </a:prstGeom>
          <a:noFill/>
        </p:spPr>
        <p:txBody>
          <a:bodyPr wrap="square" lIns="0" tIns="0" rIns="0" bIns="0" rtlCol="0" anchor="ctr">
            <a:spAutoFit/>
          </a:bodyPr>
          <a:lstStyle/>
          <a:p>
            <a:r>
              <a:rPr lang="en-US" sz="9600" b="1" dirty="0">
                <a:solidFill>
                  <a:srgbClr val="72CD28"/>
                </a:solidFill>
                <a:latin typeface="+mj-lt"/>
                <a:ea typeface="Helvetica 107 Extra Black Conde" panose="02000503000000020004" pitchFamily="2" charset="0"/>
                <a:cs typeface="Arial" panose="020B0604020202020204" pitchFamily="34" charset="0"/>
              </a:rPr>
              <a:t>4</a:t>
            </a:r>
          </a:p>
        </p:txBody>
      </p:sp>
      <p:grpSp>
        <p:nvGrpSpPr>
          <p:cNvPr id="27" name="Group 26">
            <a:extLst>
              <a:ext uri="{FF2B5EF4-FFF2-40B4-BE49-F238E27FC236}">
                <a16:creationId xmlns:a16="http://schemas.microsoft.com/office/drawing/2014/main" id="{F3541B6A-EC3A-9946-9824-6EE820A1B11D}"/>
              </a:ext>
            </a:extLst>
          </p:cNvPr>
          <p:cNvGrpSpPr/>
          <p:nvPr/>
        </p:nvGrpSpPr>
        <p:grpSpPr>
          <a:xfrm>
            <a:off x="1907704" y="4081636"/>
            <a:ext cx="2171760" cy="408694"/>
            <a:chOff x="1351981" y="231110"/>
            <a:chExt cx="2159570" cy="406400"/>
          </a:xfrm>
        </p:grpSpPr>
        <p:pic>
          <p:nvPicPr>
            <p:cNvPr id="28" name="Picture 27">
              <a:extLst>
                <a:ext uri="{FF2B5EF4-FFF2-40B4-BE49-F238E27FC236}">
                  <a16:creationId xmlns:a16="http://schemas.microsoft.com/office/drawing/2014/main" id="{28483B90-6485-0946-BD16-6910C31E40C8}"/>
                </a:ext>
              </a:extLst>
            </p:cNvPr>
            <p:cNvPicPr>
              <a:picLocks noChangeAspect="1"/>
            </p:cNvPicPr>
            <p:nvPr/>
          </p:nvPicPr>
          <p:blipFill>
            <a:blip r:embed="rId3"/>
            <a:stretch>
              <a:fillRect/>
            </a:stretch>
          </p:blipFill>
          <p:spPr>
            <a:xfrm>
              <a:off x="1390651" y="231110"/>
              <a:ext cx="2120900" cy="406400"/>
            </a:xfrm>
            <a:prstGeom prst="rect">
              <a:avLst/>
            </a:prstGeom>
          </p:spPr>
        </p:pic>
        <p:sp>
          <p:nvSpPr>
            <p:cNvPr id="29" name="Title 1">
              <a:extLst>
                <a:ext uri="{FF2B5EF4-FFF2-40B4-BE49-F238E27FC236}">
                  <a16:creationId xmlns:a16="http://schemas.microsoft.com/office/drawing/2014/main" id="{F70CC79A-723E-6249-A759-B6F31378EDBB}"/>
                </a:ext>
              </a:extLst>
            </p:cNvPr>
            <p:cNvSpPr txBox="1">
              <a:spLocks/>
            </p:cNvSpPr>
            <p:nvPr/>
          </p:nvSpPr>
          <p:spPr>
            <a:xfrm>
              <a:off x="1351981" y="311890"/>
              <a:ext cx="2120900" cy="244839"/>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sz="1600" cap="all" dirty="0">
                  <a:solidFill>
                    <a:schemeClr val="bg1"/>
                  </a:solidFill>
                  <a:latin typeface="Calibri" panose="020F0502020204030204" pitchFamily="34" charset="0"/>
                  <a:cs typeface="Calibri" panose="020F0502020204030204" pitchFamily="34" charset="0"/>
                </a:rPr>
                <a:t>Prompt questions</a:t>
              </a:r>
            </a:p>
          </p:txBody>
        </p:sp>
      </p:grpSp>
    </p:spTree>
    <p:extLst>
      <p:ext uri="{BB962C8B-B14F-4D97-AF65-F5344CB8AC3E}">
        <p14:creationId xmlns:p14="http://schemas.microsoft.com/office/powerpoint/2010/main" val="2881749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5A2B2-91CF-584B-A580-2748BE6FF0EB}"/>
              </a:ext>
            </a:extLst>
          </p:cNvPr>
          <p:cNvSpPr>
            <a:spLocks noGrp="1"/>
          </p:cNvSpPr>
          <p:nvPr>
            <p:ph type="title"/>
          </p:nvPr>
        </p:nvSpPr>
        <p:spPr>
          <a:xfrm>
            <a:off x="257493" y="263520"/>
            <a:ext cx="1080120" cy="646331"/>
          </a:xfrm>
        </p:spPr>
        <p:txBody>
          <a:bodyPr wrap="square" lIns="0" tIns="0" rIns="0" bIns="0">
            <a:spAutoFit/>
          </a:bodyPr>
          <a:lstStyle/>
          <a:p>
            <a:r>
              <a:rPr lang="en-US" sz="1400" dirty="0">
                <a:solidFill>
                  <a:srgbClr val="2DCDFF"/>
                </a:solidFill>
                <a:latin typeface="Calibri" panose="020F0502020204030204" pitchFamily="34" charset="0"/>
                <a:cs typeface="Calibri" panose="020F0502020204030204" pitchFamily="34" charset="0"/>
              </a:rPr>
              <a:t>PICTURE 1:</a:t>
            </a:r>
            <a:r>
              <a:rPr lang="en-US" sz="1400" dirty="0">
                <a:latin typeface="Calibri" panose="020F0502020204030204" pitchFamily="34" charset="0"/>
                <a:cs typeface="Calibri" panose="020F0502020204030204" pitchFamily="34" charset="0"/>
              </a:rPr>
              <a:t/>
            </a:r>
            <a:br>
              <a:rPr lang="en-US" sz="1400" dirty="0">
                <a:latin typeface="Calibri" panose="020F0502020204030204" pitchFamily="34" charset="0"/>
                <a:cs typeface="Calibri" panose="020F0502020204030204" pitchFamily="34" charset="0"/>
              </a:rPr>
            </a:br>
            <a:r>
              <a:rPr lang="en-US" sz="1400" b="0" dirty="0">
                <a:latin typeface="Calibri" panose="020F0502020204030204" pitchFamily="34" charset="0"/>
                <a:cs typeface="Calibri" panose="020F0502020204030204" pitchFamily="34" charset="0"/>
              </a:rPr>
              <a:t>Text &amp; Inference</a:t>
            </a:r>
          </a:p>
        </p:txBody>
      </p:sp>
      <p:pic>
        <p:nvPicPr>
          <p:cNvPr id="5" name="Picture 4">
            <a:extLst>
              <a:ext uri="{FF2B5EF4-FFF2-40B4-BE49-F238E27FC236}">
                <a16:creationId xmlns:a16="http://schemas.microsoft.com/office/drawing/2014/main" id="{B693E7AD-8308-224A-A134-2C0618AA16A4}"/>
              </a:ext>
            </a:extLst>
          </p:cNvPr>
          <p:cNvPicPr>
            <a:picLocks noChangeAspect="1"/>
          </p:cNvPicPr>
          <p:nvPr/>
        </p:nvPicPr>
        <p:blipFill>
          <a:blip r:embed="rId2"/>
          <a:stretch>
            <a:fillRect/>
          </a:stretch>
        </p:blipFill>
        <p:spPr>
          <a:xfrm>
            <a:off x="1376273" y="263520"/>
            <a:ext cx="7594600" cy="4064000"/>
          </a:xfrm>
          <a:prstGeom prst="rect">
            <a:avLst/>
          </a:prstGeom>
        </p:spPr>
      </p:pic>
      <p:pic>
        <p:nvPicPr>
          <p:cNvPr id="6" name="Picture 5">
            <a:extLst>
              <a:ext uri="{FF2B5EF4-FFF2-40B4-BE49-F238E27FC236}">
                <a16:creationId xmlns:a16="http://schemas.microsoft.com/office/drawing/2014/main" id="{1D44C8D2-E2E5-CC4B-8F43-79AAB4A78CB7}"/>
              </a:ext>
            </a:extLst>
          </p:cNvPr>
          <p:cNvPicPr>
            <a:picLocks noChangeAspect="1"/>
          </p:cNvPicPr>
          <p:nvPr/>
        </p:nvPicPr>
        <p:blipFill>
          <a:blip r:embed="rId3"/>
          <a:stretch>
            <a:fillRect/>
          </a:stretch>
        </p:blipFill>
        <p:spPr>
          <a:xfrm>
            <a:off x="199680" y="769268"/>
            <a:ext cx="1176593" cy="1098153"/>
          </a:xfrm>
          <a:prstGeom prst="rect">
            <a:avLst/>
          </a:prstGeom>
        </p:spPr>
      </p:pic>
      <p:grpSp>
        <p:nvGrpSpPr>
          <p:cNvPr id="13" name="Group 12">
            <a:extLst>
              <a:ext uri="{FF2B5EF4-FFF2-40B4-BE49-F238E27FC236}">
                <a16:creationId xmlns:a16="http://schemas.microsoft.com/office/drawing/2014/main" id="{350163B5-C02E-E347-8C57-09276F28590E}"/>
              </a:ext>
            </a:extLst>
          </p:cNvPr>
          <p:cNvGrpSpPr/>
          <p:nvPr/>
        </p:nvGrpSpPr>
        <p:grpSpPr>
          <a:xfrm>
            <a:off x="746309" y="4514845"/>
            <a:ext cx="1224000" cy="430887"/>
            <a:chOff x="1547664" y="4583036"/>
            <a:chExt cx="1224000" cy="430887"/>
          </a:xfrm>
        </p:grpSpPr>
        <p:grpSp>
          <p:nvGrpSpPr>
            <p:cNvPr id="11" name="Group 10">
              <a:extLst>
                <a:ext uri="{FF2B5EF4-FFF2-40B4-BE49-F238E27FC236}">
                  <a16:creationId xmlns:a16="http://schemas.microsoft.com/office/drawing/2014/main" id="{867F73D1-7C05-554F-8D7C-BDD3F476B88D}"/>
                </a:ext>
              </a:extLst>
            </p:cNvPr>
            <p:cNvGrpSpPr/>
            <p:nvPr/>
          </p:nvGrpSpPr>
          <p:grpSpPr>
            <a:xfrm>
              <a:off x="1547664" y="4585692"/>
              <a:ext cx="1224000" cy="428231"/>
              <a:chOff x="2375824" y="4588348"/>
              <a:chExt cx="1224000" cy="428231"/>
            </a:xfrm>
          </p:grpSpPr>
          <p:pic>
            <p:nvPicPr>
              <p:cNvPr id="10" name="Picture 9">
                <a:extLst>
                  <a:ext uri="{FF2B5EF4-FFF2-40B4-BE49-F238E27FC236}">
                    <a16:creationId xmlns:a16="http://schemas.microsoft.com/office/drawing/2014/main" id="{EF8B64BB-4D7B-B642-A5C8-E42D5B3E5F7A}"/>
                  </a:ext>
                </a:extLst>
              </p:cNvPr>
              <p:cNvPicPr>
                <a:picLocks/>
              </p:cNvPicPr>
              <p:nvPr/>
            </p:nvPicPr>
            <p:blipFill>
              <a:blip r:embed="rId4"/>
              <a:stretch>
                <a:fillRect/>
              </a:stretch>
            </p:blipFill>
            <p:spPr>
              <a:xfrm>
                <a:off x="2483824" y="4588348"/>
                <a:ext cx="1008000" cy="252000"/>
              </a:xfrm>
              <a:prstGeom prst="rect">
                <a:avLst/>
              </a:prstGeom>
            </p:spPr>
          </p:pic>
          <p:pic>
            <p:nvPicPr>
              <p:cNvPr id="8" name="Picture 7">
                <a:extLst>
                  <a:ext uri="{FF2B5EF4-FFF2-40B4-BE49-F238E27FC236}">
                    <a16:creationId xmlns:a16="http://schemas.microsoft.com/office/drawing/2014/main" id="{596A9FA9-31D6-FF48-992D-679F0726C778}"/>
                  </a:ext>
                </a:extLst>
              </p:cNvPr>
              <p:cNvPicPr>
                <a:picLocks/>
              </p:cNvPicPr>
              <p:nvPr/>
            </p:nvPicPr>
            <p:blipFill>
              <a:blip r:embed="rId4"/>
              <a:stretch>
                <a:fillRect/>
              </a:stretch>
            </p:blipFill>
            <p:spPr>
              <a:xfrm>
                <a:off x="2375824" y="4764579"/>
                <a:ext cx="1224000" cy="252000"/>
              </a:xfrm>
              <a:prstGeom prst="rect">
                <a:avLst/>
              </a:prstGeom>
            </p:spPr>
          </p:pic>
        </p:grpSp>
        <p:sp>
          <p:nvSpPr>
            <p:cNvPr id="9" name="Title 1">
              <a:extLst>
                <a:ext uri="{FF2B5EF4-FFF2-40B4-BE49-F238E27FC236}">
                  <a16:creationId xmlns:a16="http://schemas.microsoft.com/office/drawing/2014/main" id="{081ADEC7-78FA-464A-9420-8381303C7181}"/>
                </a:ext>
              </a:extLst>
            </p:cNvPr>
            <p:cNvSpPr txBox="1">
              <a:spLocks/>
            </p:cNvSpPr>
            <p:nvPr/>
          </p:nvSpPr>
          <p:spPr>
            <a:xfrm>
              <a:off x="1655664" y="4583036"/>
              <a:ext cx="1008000" cy="430887"/>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sz="1400" cap="all" dirty="0">
                  <a:solidFill>
                    <a:schemeClr val="bg1"/>
                  </a:solidFill>
                  <a:latin typeface="Calibri" panose="020F0502020204030204" pitchFamily="34" charset="0"/>
                  <a:cs typeface="Calibri" panose="020F0502020204030204" pitchFamily="34" charset="0"/>
                </a:rPr>
                <a:t>BE A TEXT</a:t>
              </a:r>
              <a:br>
                <a:rPr lang="en-GB" sz="1400" cap="all" dirty="0">
                  <a:solidFill>
                    <a:schemeClr val="bg1"/>
                  </a:solidFill>
                  <a:latin typeface="Calibri" panose="020F0502020204030204" pitchFamily="34" charset="0"/>
                  <a:cs typeface="Calibri" panose="020F0502020204030204" pitchFamily="34" charset="0"/>
                </a:rPr>
              </a:br>
              <a:r>
                <a:rPr lang="en-GB" sz="1400" cap="all" dirty="0">
                  <a:solidFill>
                    <a:schemeClr val="bg1"/>
                  </a:solidFill>
                  <a:latin typeface="Calibri" panose="020F0502020204030204" pitchFamily="34" charset="0"/>
                  <a:cs typeface="Calibri" panose="020F0502020204030204" pitchFamily="34" charset="0"/>
                </a:rPr>
                <a:t>DETECTIVE!</a:t>
              </a:r>
            </a:p>
          </p:txBody>
        </p:sp>
      </p:grpSp>
      <p:sp>
        <p:nvSpPr>
          <p:cNvPr id="14" name="Text Placeholder 2">
            <a:extLst>
              <a:ext uri="{FF2B5EF4-FFF2-40B4-BE49-F238E27FC236}">
                <a16:creationId xmlns:a16="http://schemas.microsoft.com/office/drawing/2014/main" id="{06868522-81F2-364B-9FBA-BA8DD64D978E}"/>
              </a:ext>
            </a:extLst>
          </p:cNvPr>
          <p:cNvSpPr>
            <a:spLocks noGrp="1"/>
          </p:cNvSpPr>
          <p:nvPr>
            <p:ph type="body" sz="quarter" idx="10"/>
          </p:nvPr>
        </p:nvSpPr>
        <p:spPr>
          <a:xfrm>
            <a:off x="2053413" y="4514845"/>
            <a:ext cx="6917460" cy="990001"/>
          </a:xfrm>
        </p:spPr>
        <p:txBody>
          <a:bodyPr lIns="0" tIns="0" rIns="0" bIns="0"/>
          <a:lstStyle/>
          <a:p>
            <a:pPr marL="120600" indent="-120600">
              <a:spcBef>
                <a:spcPts val="0"/>
              </a:spcBef>
              <a:spcAft>
                <a:spcPts val="200"/>
              </a:spcAft>
              <a:buFont typeface="Arial" panose="020B0604020202020204" pitchFamily="34" charset="0"/>
              <a:buChar char="•"/>
            </a:pPr>
            <a:r>
              <a:rPr lang="en-GB" sz="1100" dirty="0">
                <a:latin typeface="+mj-lt"/>
              </a:rPr>
              <a:t>What does it mean if your head is ‘always floating in the clouds’? What sort of character is Rocket, judging from this description?</a:t>
            </a:r>
          </a:p>
          <a:p>
            <a:pPr marL="120600" indent="-120600">
              <a:spcBef>
                <a:spcPts val="0"/>
              </a:spcBef>
              <a:spcAft>
                <a:spcPts val="200"/>
              </a:spcAft>
              <a:buFont typeface="Arial" panose="020B0604020202020204" pitchFamily="34" charset="0"/>
              <a:buChar char="•"/>
            </a:pPr>
            <a:r>
              <a:rPr lang="en-GB" sz="1100" dirty="0">
                <a:latin typeface="+mj-lt"/>
              </a:rPr>
              <a:t>What is Rocket’s brother, Jamal, always doing? What can you tell about him from this? </a:t>
            </a:r>
          </a:p>
          <a:p>
            <a:pPr marL="120600" indent="-120600">
              <a:spcBef>
                <a:spcPts val="0"/>
              </a:spcBef>
              <a:spcAft>
                <a:spcPts val="200"/>
              </a:spcAft>
              <a:buFont typeface="Arial" panose="020B0604020202020204" pitchFamily="34" charset="0"/>
              <a:buChar char="•"/>
            </a:pPr>
            <a:r>
              <a:rPr lang="en-GB" sz="1100" dirty="0">
                <a:latin typeface="+mj-lt"/>
              </a:rPr>
              <a:t>What can you tell about the relationships between the three characters in this picture? How? Create a tableaux or freeze-frame showing the dynamic between Rocket, Jamal, and their mum. Who is most impatient? Who is most excited? Who is the calmest?</a:t>
            </a:r>
          </a:p>
        </p:txBody>
      </p:sp>
    </p:spTree>
    <p:extLst>
      <p:ext uri="{BB962C8B-B14F-4D97-AF65-F5344CB8AC3E}">
        <p14:creationId xmlns:p14="http://schemas.microsoft.com/office/powerpoint/2010/main" val="3319834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5A2B2-91CF-584B-A580-2748BE6FF0EB}"/>
              </a:ext>
            </a:extLst>
          </p:cNvPr>
          <p:cNvSpPr>
            <a:spLocks noGrp="1"/>
          </p:cNvSpPr>
          <p:nvPr>
            <p:ph type="title"/>
          </p:nvPr>
        </p:nvSpPr>
        <p:spPr>
          <a:xfrm>
            <a:off x="257493" y="263520"/>
            <a:ext cx="1080120" cy="646331"/>
          </a:xfrm>
        </p:spPr>
        <p:txBody>
          <a:bodyPr wrap="square" lIns="0" tIns="0" rIns="0" bIns="0">
            <a:spAutoFit/>
          </a:bodyPr>
          <a:lstStyle/>
          <a:p>
            <a:r>
              <a:rPr lang="en-US" sz="1400" dirty="0">
                <a:solidFill>
                  <a:srgbClr val="E62887"/>
                </a:solidFill>
                <a:latin typeface="Calibri" panose="020F0502020204030204" pitchFamily="34" charset="0"/>
                <a:cs typeface="Calibri" panose="020F0502020204030204" pitchFamily="34" charset="0"/>
              </a:rPr>
              <a:t>PICTURE 2:</a:t>
            </a:r>
            <a:r>
              <a:rPr lang="en-US" sz="1400" dirty="0">
                <a:latin typeface="Calibri" panose="020F0502020204030204" pitchFamily="34" charset="0"/>
                <a:cs typeface="Calibri" panose="020F0502020204030204" pitchFamily="34" charset="0"/>
              </a:rPr>
              <a:t/>
            </a:r>
            <a:br>
              <a:rPr lang="en-US" sz="1400" dirty="0">
                <a:latin typeface="Calibri" panose="020F0502020204030204" pitchFamily="34" charset="0"/>
                <a:cs typeface="Calibri" panose="020F0502020204030204" pitchFamily="34" charset="0"/>
              </a:rPr>
            </a:br>
            <a:r>
              <a:rPr lang="en-US" sz="1400" b="0" dirty="0">
                <a:latin typeface="Calibri" panose="020F0502020204030204" pitchFamily="34" charset="0"/>
                <a:cs typeface="Calibri" panose="020F0502020204030204" pitchFamily="34" charset="0"/>
              </a:rPr>
              <a:t>Design &amp; Illustration</a:t>
            </a:r>
          </a:p>
        </p:txBody>
      </p:sp>
      <p:pic>
        <p:nvPicPr>
          <p:cNvPr id="6" name="Picture 5">
            <a:extLst>
              <a:ext uri="{FF2B5EF4-FFF2-40B4-BE49-F238E27FC236}">
                <a16:creationId xmlns:a16="http://schemas.microsoft.com/office/drawing/2014/main" id="{1D44C8D2-E2E5-CC4B-8F43-79AAB4A78CB7}"/>
              </a:ext>
            </a:extLst>
          </p:cNvPr>
          <p:cNvPicPr>
            <a:picLocks noChangeAspect="1"/>
          </p:cNvPicPr>
          <p:nvPr/>
        </p:nvPicPr>
        <p:blipFill>
          <a:blip r:embed="rId2"/>
          <a:stretch>
            <a:fillRect/>
          </a:stretch>
        </p:blipFill>
        <p:spPr>
          <a:xfrm>
            <a:off x="199680" y="769268"/>
            <a:ext cx="1176593" cy="1098153"/>
          </a:xfrm>
          <a:prstGeom prst="rect">
            <a:avLst/>
          </a:prstGeom>
        </p:spPr>
      </p:pic>
      <p:grpSp>
        <p:nvGrpSpPr>
          <p:cNvPr id="11" name="Group 10">
            <a:extLst>
              <a:ext uri="{FF2B5EF4-FFF2-40B4-BE49-F238E27FC236}">
                <a16:creationId xmlns:a16="http://schemas.microsoft.com/office/drawing/2014/main" id="{867F73D1-7C05-554F-8D7C-BDD3F476B88D}"/>
              </a:ext>
            </a:extLst>
          </p:cNvPr>
          <p:cNvGrpSpPr/>
          <p:nvPr/>
        </p:nvGrpSpPr>
        <p:grpSpPr>
          <a:xfrm flipV="1">
            <a:off x="746309" y="4514845"/>
            <a:ext cx="1224000" cy="428231"/>
            <a:chOff x="2375824" y="4588348"/>
            <a:chExt cx="1224000" cy="428231"/>
          </a:xfrm>
        </p:grpSpPr>
        <p:pic>
          <p:nvPicPr>
            <p:cNvPr id="10" name="Picture 9">
              <a:extLst>
                <a:ext uri="{FF2B5EF4-FFF2-40B4-BE49-F238E27FC236}">
                  <a16:creationId xmlns:a16="http://schemas.microsoft.com/office/drawing/2014/main" id="{EF8B64BB-4D7B-B642-A5C8-E42D5B3E5F7A}"/>
                </a:ext>
              </a:extLst>
            </p:cNvPr>
            <p:cNvPicPr>
              <a:picLocks/>
            </p:cNvPicPr>
            <p:nvPr/>
          </p:nvPicPr>
          <p:blipFill>
            <a:blip r:embed="rId3"/>
            <a:stretch>
              <a:fillRect/>
            </a:stretch>
          </p:blipFill>
          <p:spPr>
            <a:xfrm>
              <a:off x="2483824" y="4588348"/>
              <a:ext cx="1008000" cy="252000"/>
            </a:xfrm>
            <a:prstGeom prst="rect">
              <a:avLst/>
            </a:prstGeom>
          </p:spPr>
        </p:pic>
        <p:pic>
          <p:nvPicPr>
            <p:cNvPr id="8" name="Picture 7">
              <a:extLst>
                <a:ext uri="{FF2B5EF4-FFF2-40B4-BE49-F238E27FC236}">
                  <a16:creationId xmlns:a16="http://schemas.microsoft.com/office/drawing/2014/main" id="{596A9FA9-31D6-FF48-992D-679F0726C778}"/>
                </a:ext>
              </a:extLst>
            </p:cNvPr>
            <p:cNvPicPr>
              <a:picLocks/>
            </p:cNvPicPr>
            <p:nvPr/>
          </p:nvPicPr>
          <p:blipFill>
            <a:blip r:embed="rId3"/>
            <a:stretch>
              <a:fillRect/>
            </a:stretch>
          </p:blipFill>
          <p:spPr>
            <a:xfrm>
              <a:off x="2375824" y="4764579"/>
              <a:ext cx="1224000" cy="252000"/>
            </a:xfrm>
            <a:prstGeom prst="rect">
              <a:avLst/>
            </a:prstGeom>
          </p:spPr>
        </p:pic>
      </p:grpSp>
      <p:sp>
        <p:nvSpPr>
          <p:cNvPr id="9" name="Title 1">
            <a:extLst>
              <a:ext uri="{FF2B5EF4-FFF2-40B4-BE49-F238E27FC236}">
                <a16:creationId xmlns:a16="http://schemas.microsoft.com/office/drawing/2014/main" id="{081ADEC7-78FA-464A-9420-8381303C7181}"/>
              </a:ext>
            </a:extLst>
          </p:cNvPr>
          <p:cNvSpPr txBox="1">
            <a:spLocks/>
          </p:cNvSpPr>
          <p:nvPr/>
        </p:nvSpPr>
        <p:spPr>
          <a:xfrm>
            <a:off x="746309" y="4514845"/>
            <a:ext cx="1224000" cy="430887"/>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sz="1400" cap="all" dirty="0">
                <a:solidFill>
                  <a:schemeClr val="bg1"/>
                </a:solidFill>
                <a:latin typeface="Calibri" panose="020F0502020204030204" pitchFamily="34" charset="0"/>
                <a:cs typeface="Calibri" panose="020F0502020204030204" pitchFamily="34" charset="0"/>
              </a:rPr>
              <a:t>BE A picture</a:t>
            </a:r>
            <a:br>
              <a:rPr lang="en-GB" sz="1400" cap="all" dirty="0">
                <a:solidFill>
                  <a:schemeClr val="bg1"/>
                </a:solidFill>
                <a:latin typeface="Calibri" panose="020F0502020204030204" pitchFamily="34" charset="0"/>
                <a:cs typeface="Calibri" panose="020F0502020204030204" pitchFamily="34" charset="0"/>
              </a:rPr>
            </a:br>
            <a:r>
              <a:rPr lang="en-GB" sz="1400" cap="all" dirty="0">
                <a:solidFill>
                  <a:schemeClr val="bg1"/>
                </a:solidFill>
                <a:latin typeface="Calibri" panose="020F0502020204030204" pitchFamily="34" charset="0"/>
                <a:cs typeface="Calibri" panose="020F0502020204030204" pitchFamily="34" charset="0"/>
              </a:rPr>
              <a:t>book pro!</a:t>
            </a:r>
          </a:p>
        </p:txBody>
      </p:sp>
      <p:sp>
        <p:nvSpPr>
          <p:cNvPr id="14" name="Text Placeholder 2">
            <a:extLst>
              <a:ext uri="{FF2B5EF4-FFF2-40B4-BE49-F238E27FC236}">
                <a16:creationId xmlns:a16="http://schemas.microsoft.com/office/drawing/2014/main" id="{06868522-81F2-364B-9FBA-BA8DD64D978E}"/>
              </a:ext>
            </a:extLst>
          </p:cNvPr>
          <p:cNvSpPr>
            <a:spLocks noGrp="1"/>
          </p:cNvSpPr>
          <p:nvPr>
            <p:ph type="body" sz="quarter" idx="10"/>
          </p:nvPr>
        </p:nvSpPr>
        <p:spPr>
          <a:xfrm>
            <a:off x="2091307" y="4537665"/>
            <a:ext cx="6945189" cy="1200155"/>
          </a:xfrm>
        </p:spPr>
        <p:txBody>
          <a:bodyPr lIns="0" tIns="0" rIns="0" bIns="0"/>
          <a:lstStyle/>
          <a:p>
            <a:pPr marL="120600" indent="-120600">
              <a:spcBef>
                <a:spcPts val="0"/>
              </a:spcBef>
              <a:spcAft>
                <a:spcPts val="200"/>
              </a:spcAft>
              <a:buFont typeface="Arial" panose="020B0604020202020204" pitchFamily="34" charset="0"/>
              <a:buChar char="•"/>
            </a:pPr>
            <a:r>
              <a:rPr lang="en-GB" sz="1050" dirty="0">
                <a:latin typeface="+mj-lt"/>
              </a:rPr>
              <a:t>What are all of the people doing in the illustration? Which characters are not looking down? Why do you think the illustrator is trying to say?</a:t>
            </a:r>
          </a:p>
          <a:p>
            <a:pPr marL="120600" indent="-120600">
              <a:spcBef>
                <a:spcPts val="0"/>
              </a:spcBef>
              <a:spcAft>
                <a:spcPts val="200"/>
              </a:spcAft>
              <a:buFont typeface="Arial" panose="020B0604020202020204" pitchFamily="34" charset="0"/>
              <a:buChar char="•"/>
            </a:pPr>
            <a:r>
              <a:rPr lang="en-GB" sz="1050" dirty="0">
                <a:latin typeface="+mj-lt"/>
              </a:rPr>
              <a:t>Why do you think the illustrator has placed so many characters next to each other? What point is he trying to make?</a:t>
            </a:r>
          </a:p>
          <a:p>
            <a:pPr marL="120600" indent="-120600">
              <a:spcBef>
                <a:spcPts val="0"/>
              </a:spcBef>
              <a:spcAft>
                <a:spcPts val="200"/>
              </a:spcAft>
              <a:buFont typeface="Arial" panose="020B0604020202020204" pitchFamily="34" charset="0"/>
              <a:buChar char="•"/>
            </a:pPr>
            <a:r>
              <a:rPr lang="en-GB" sz="1050" dirty="0">
                <a:latin typeface="+mj-lt"/>
              </a:rPr>
              <a:t>What is the speech bubble used for? Who is Rocket talking to? Is anybody listening? Why or why not? Create a thought bubble for every character that you can see on the page. Then, imagine if they did speak to each other, what would they say? Would it be short or long dialogue?</a:t>
            </a:r>
          </a:p>
        </p:txBody>
      </p:sp>
      <p:pic>
        <p:nvPicPr>
          <p:cNvPr id="3" name="Picture 2">
            <a:extLst>
              <a:ext uri="{FF2B5EF4-FFF2-40B4-BE49-F238E27FC236}">
                <a16:creationId xmlns:a16="http://schemas.microsoft.com/office/drawing/2014/main" id="{2B5509A5-77FE-C84C-AEF1-94895302DD6F}"/>
              </a:ext>
            </a:extLst>
          </p:cNvPr>
          <p:cNvPicPr>
            <a:picLocks noChangeAspect="1"/>
          </p:cNvPicPr>
          <p:nvPr/>
        </p:nvPicPr>
        <p:blipFill>
          <a:blip r:embed="rId4"/>
          <a:stretch>
            <a:fillRect/>
          </a:stretch>
        </p:blipFill>
        <p:spPr>
          <a:xfrm>
            <a:off x="1450430" y="263520"/>
            <a:ext cx="7124700" cy="4102100"/>
          </a:xfrm>
          <a:prstGeom prst="rect">
            <a:avLst/>
          </a:prstGeom>
        </p:spPr>
      </p:pic>
    </p:spTree>
    <p:extLst>
      <p:ext uri="{BB962C8B-B14F-4D97-AF65-F5344CB8AC3E}">
        <p14:creationId xmlns:p14="http://schemas.microsoft.com/office/powerpoint/2010/main" val="3494682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5A2B2-91CF-584B-A580-2748BE6FF0EB}"/>
              </a:ext>
            </a:extLst>
          </p:cNvPr>
          <p:cNvSpPr>
            <a:spLocks noGrp="1"/>
          </p:cNvSpPr>
          <p:nvPr>
            <p:ph type="title"/>
          </p:nvPr>
        </p:nvSpPr>
        <p:spPr>
          <a:xfrm>
            <a:off x="277200" y="262800"/>
            <a:ext cx="1080120" cy="861774"/>
          </a:xfrm>
        </p:spPr>
        <p:txBody>
          <a:bodyPr wrap="square" lIns="0" tIns="0" rIns="0" bIns="0">
            <a:spAutoFit/>
          </a:bodyPr>
          <a:lstStyle/>
          <a:p>
            <a:r>
              <a:rPr lang="en-US" sz="1400" dirty="0">
                <a:solidFill>
                  <a:srgbClr val="72CD28"/>
                </a:solidFill>
                <a:latin typeface="Calibri" panose="020F0502020204030204" pitchFamily="34" charset="0"/>
                <a:cs typeface="Calibri" panose="020F0502020204030204" pitchFamily="34" charset="0"/>
              </a:rPr>
              <a:t>PICTURE 3:</a:t>
            </a:r>
            <a:r>
              <a:rPr lang="en-US" sz="1400" dirty="0">
                <a:latin typeface="Calibri" panose="020F0502020204030204" pitchFamily="34" charset="0"/>
                <a:cs typeface="Calibri" panose="020F0502020204030204" pitchFamily="34" charset="0"/>
              </a:rPr>
              <a:t/>
            </a:r>
            <a:br>
              <a:rPr lang="en-US" sz="1400" dirty="0">
                <a:latin typeface="Calibri" panose="020F0502020204030204" pitchFamily="34" charset="0"/>
                <a:cs typeface="Calibri" panose="020F0502020204030204" pitchFamily="34" charset="0"/>
              </a:rPr>
            </a:br>
            <a:r>
              <a:rPr lang="en-US" sz="1400" b="0" dirty="0">
                <a:latin typeface="Calibri" panose="020F0502020204030204" pitchFamily="34" charset="0"/>
                <a:cs typeface="Calibri" panose="020F0502020204030204" pitchFamily="34" charset="0"/>
              </a:rPr>
              <a:t>What </a:t>
            </a:r>
            <a:br>
              <a:rPr lang="en-US" sz="1400" b="0" dirty="0">
                <a:latin typeface="Calibri" panose="020F0502020204030204" pitchFamily="34" charset="0"/>
                <a:cs typeface="Calibri" panose="020F0502020204030204" pitchFamily="34" charset="0"/>
              </a:rPr>
            </a:br>
            <a:r>
              <a:rPr lang="en-US" sz="1400" b="0" dirty="0">
                <a:latin typeface="Calibri" panose="020F0502020204030204" pitchFamily="34" charset="0"/>
                <a:cs typeface="Calibri" panose="020F0502020204030204" pitchFamily="34" charset="0"/>
              </a:rPr>
              <a:t>happens </a:t>
            </a:r>
            <a:br>
              <a:rPr lang="en-US" sz="1400" b="0" dirty="0">
                <a:latin typeface="Calibri" panose="020F0502020204030204" pitchFamily="34" charset="0"/>
                <a:cs typeface="Calibri" panose="020F0502020204030204" pitchFamily="34" charset="0"/>
              </a:rPr>
            </a:br>
            <a:r>
              <a:rPr lang="en-US" sz="1400" b="0" dirty="0">
                <a:latin typeface="Calibri" panose="020F0502020204030204" pitchFamily="34" charset="0"/>
                <a:cs typeface="Calibri" panose="020F0502020204030204" pitchFamily="34" charset="0"/>
              </a:rPr>
              <a:t>next?</a:t>
            </a:r>
          </a:p>
        </p:txBody>
      </p:sp>
      <p:pic>
        <p:nvPicPr>
          <p:cNvPr id="12" name="Picture 11">
            <a:extLst>
              <a:ext uri="{FF2B5EF4-FFF2-40B4-BE49-F238E27FC236}">
                <a16:creationId xmlns:a16="http://schemas.microsoft.com/office/drawing/2014/main" id="{0F7B4FE6-5B12-3D40-B4BD-41B087A8236B}"/>
              </a:ext>
            </a:extLst>
          </p:cNvPr>
          <p:cNvPicPr>
            <a:picLocks noChangeAspect="1"/>
          </p:cNvPicPr>
          <p:nvPr/>
        </p:nvPicPr>
        <p:blipFill>
          <a:blip r:embed="rId2"/>
          <a:stretch>
            <a:fillRect/>
          </a:stretch>
        </p:blipFill>
        <p:spPr>
          <a:xfrm>
            <a:off x="2051720" y="193204"/>
            <a:ext cx="6565900" cy="5003800"/>
          </a:xfrm>
          <a:prstGeom prst="rect">
            <a:avLst/>
          </a:prstGeom>
        </p:spPr>
      </p:pic>
      <p:pic>
        <p:nvPicPr>
          <p:cNvPr id="15" name="Picture 14">
            <a:extLst>
              <a:ext uri="{FF2B5EF4-FFF2-40B4-BE49-F238E27FC236}">
                <a16:creationId xmlns:a16="http://schemas.microsoft.com/office/drawing/2014/main" id="{8892E26E-7EDC-6A46-81F6-BC634FD3A3C0}"/>
              </a:ext>
            </a:extLst>
          </p:cNvPr>
          <p:cNvPicPr>
            <a:picLocks noChangeAspect="1"/>
          </p:cNvPicPr>
          <p:nvPr/>
        </p:nvPicPr>
        <p:blipFill>
          <a:blip r:embed="rId3"/>
          <a:stretch>
            <a:fillRect/>
          </a:stretch>
        </p:blipFill>
        <p:spPr>
          <a:xfrm rot="14377088">
            <a:off x="468320" y="851811"/>
            <a:ext cx="1778000" cy="1752600"/>
          </a:xfrm>
          <a:prstGeom prst="rect">
            <a:avLst/>
          </a:prstGeom>
        </p:spPr>
      </p:pic>
    </p:spTree>
    <p:extLst>
      <p:ext uri="{BB962C8B-B14F-4D97-AF65-F5344CB8AC3E}">
        <p14:creationId xmlns:p14="http://schemas.microsoft.com/office/powerpoint/2010/main" val="1113608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8D904E9-0B97-0347-BC00-786713B33AB5}"/>
              </a:ext>
            </a:extLst>
          </p:cNvPr>
          <p:cNvPicPr>
            <a:picLocks noChangeAspect="1"/>
          </p:cNvPicPr>
          <p:nvPr/>
        </p:nvPicPr>
        <p:blipFill>
          <a:blip r:embed="rId2"/>
          <a:stretch>
            <a:fillRect/>
          </a:stretch>
        </p:blipFill>
        <p:spPr>
          <a:xfrm>
            <a:off x="3945915" y="142472"/>
            <a:ext cx="2552700" cy="2933700"/>
          </a:xfrm>
          <a:prstGeom prst="rect">
            <a:avLst/>
          </a:prstGeom>
        </p:spPr>
      </p:pic>
      <p:pic>
        <p:nvPicPr>
          <p:cNvPr id="6" name="Picture 5">
            <a:extLst>
              <a:ext uri="{FF2B5EF4-FFF2-40B4-BE49-F238E27FC236}">
                <a16:creationId xmlns:a16="http://schemas.microsoft.com/office/drawing/2014/main" id="{C3FE6240-5569-1343-B7EB-2D2E99C5F126}"/>
              </a:ext>
            </a:extLst>
          </p:cNvPr>
          <p:cNvPicPr>
            <a:picLocks noChangeAspect="1"/>
          </p:cNvPicPr>
          <p:nvPr/>
        </p:nvPicPr>
        <p:blipFill>
          <a:blip r:embed="rId3"/>
          <a:stretch>
            <a:fillRect/>
          </a:stretch>
        </p:blipFill>
        <p:spPr>
          <a:xfrm>
            <a:off x="6689026" y="227322"/>
            <a:ext cx="2307388" cy="2846201"/>
          </a:xfrm>
          <a:prstGeom prst="rect">
            <a:avLst/>
          </a:prstGeom>
        </p:spPr>
      </p:pic>
      <p:grpSp>
        <p:nvGrpSpPr>
          <p:cNvPr id="7" name="Group 6">
            <a:extLst>
              <a:ext uri="{FF2B5EF4-FFF2-40B4-BE49-F238E27FC236}">
                <a16:creationId xmlns:a16="http://schemas.microsoft.com/office/drawing/2014/main" id="{9B51F58B-A07D-814C-93CD-8304D94CA6B3}"/>
              </a:ext>
            </a:extLst>
          </p:cNvPr>
          <p:cNvGrpSpPr/>
          <p:nvPr/>
        </p:nvGrpSpPr>
        <p:grpSpPr>
          <a:xfrm>
            <a:off x="755575" y="2230858"/>
            <a:ext cx="2880321" cy="553998"/>
            <a:chOff x="1351981" y="193772"/>
            <a:chExt cx="2159570" cy="481079"/>
          </a:xfrm>
        </p:grpSpPr>
        <p:pic>
          <p:nvPicPr>
            <p:cNvPr id="8" name="Picture 7">
              <a:extLst>
                <a:ext uri="{FF2B5EF4-FFF2-40B4-BE49-F238E27FC236}">
                  <a16:creationId xmlns:a16="http://schemas.microsoft.com/office/drawing/2014/main" id="{9F8CCE83-3FF7-BF4C-AD42-C6C725ADB854}"/>
                </a:ext>
              </a:extLst>
            </p:cNvPr>
            <p:cNvPicPr>
              <a:picLocks noChangeAspect="1"/>
            </p:cNvPicPr>
            <p:nvPr/>
          </p:nvPicPr>
          <p:blipFill>
            <a:blip r:embed="rId4"/>
            <a:stretch>
              <a:fillRect/>
            </a:stretch>
          </p:blipFill>
          <p:spPr>
            <a:xfrm>
              <a:off x="1390651" y="231110"/>
              <a:ext cx="2120900" cy="406400"/>
            </a:xfrm>
            <a:prstGeom prst="rect">
              <a:avLst/>
            </a:prstGeom>
          </p:spPr>
        </p:pic>
        <p:sp>
          <p:nvSpPr>
            <p:cNvPr id="9" name="Title 1">
              <a:extLst>
                <a:ext uri="{FF2B5EF4-FFF2-40B4-BE49-F238E27FC236}">
                  <a16:creationId xmlns:a16="http://schemas.microsoft.com/office/drawing/2014/main" id="{EBEA61D6-A099-124A-A806-539172B7F3F7}"/>
                </a:ext>
              </a:extLst>
            </p:cNvPr>
            <p:cNvSpPr txBox="1">
              <a:spLocks/>
            </p:cNvSpPr>
            <p:nvPr/>
          </p:nvSpPr>
          <p:spPr>
            <a:xfrm>
              <a:off x="1351981" y="193772"/>
              <a:ext cx="2120900" cy="481079"/>
            </a:xfrm>
            <a:prstGeom prst="rect">
              <a:avLst/>
            </a:prstGeom>
          </p:spPr>
          <p:txBody>
            <a:bodyPr vert="horz" wrap="square" lIns="36000" tIns="0" rIns="36000" bIns="0" rtlCol="0" anchor="ctr">
              <a:spAutoFit/>
            </a:bodyPr>
            <a:lstStyle>
              <a:lvl1pPr algn="ctr" defTabSz="914377" rtl="0" eaLnBrk="1" latinLnBrk="0" hangingPunct="1">
                <a:spcBef>
                  <a:spcPct val="0"/>
                </a:spcBef>
                <a:buNone/>
                <a:defRPr sz="3600" b="1" i="0" kern="1200">
                  <a:solidFill>
                    <a:schemeClr val="tx1"/>
                  </a:solidFill>
                  <a:latin typeface="Puffin Beaky Bold"/>
                  <a:ea typeface="+mj-ea"/>
                  <a:cs typeface="+mj-cs"/>
                </a:defRPr>
              </a:lvl1pPr>
            </a:lstStyle>
            <a:p>
              <a:r>
                <a:rPr lang="en-GB" cap="all" dirty="0">
                  <a:solidFill>
                    <a:schemeClr val="bg1"/>
                  </a:solidFill>
                  <a:latin typeface="Calibri" panose="020F0502020204030204" pitchFamily="34" charset="0"/>
                  <a:cs typeface="Calibri" panose="020F0502020204030204" pitchFamily="34" charset="0"/>
                </a:rPr>
                <a:t>challenge</a:t>
              </a:r>
            </a:p>
          </p:txBody>
        </p:sp>
      </p:grpSp>
      <p:sp>
        <p:nvSpPr>
          <p:cNvPr id="10" name="Title 1">
            <a:extLst>
              <a:ext uri="{FF2B5EF4-FFF2-40B4-BE49-F238E27FC236}">
                <a16:creationId xmlns:a16="http://schemas.microsoft.com/office/drawing/2014/main" id="{4C3AB1C5-0D20-8740-BCEF-54FBDDE9B32F}"/>
              </a:ext>
            </a:extLst>
          </p:cNvPr>
          <p:cNvSpPr>
            <a:spLocks noGrp="1"/>
          </p:cNvSpPr>
          <p:nvPr>
            <p:ph type="title"/>
          </p:nvPr>
        </p:nvSpPr>
        <p:spPr>
          <a:xfrm>
            <a:off x="2051720" y="2831562"/>
            <a:ext cx="1872208" cy="307777"/>
          </a:xfrm>
        </p:spPr>
        <p:txBody>
          <a:bodyPr wrap="square" lIns="0" tIns="0" rIns="0" bIns="0">
            <a:spAutoFit/>
          </a:bodyPr>
          <a:lstStyle/>
          <a:p>
            <a:r>
              <a:rPr lang="en-US" sz="2000" dirty="0" err="1">
                <a:latin typeface="Calibri" panose="020F0502020204030204" pitchFamily="34" charset="0"/>
                <a:cs typeface="Calibri" panose="020F0502020204030204" pitchFamily="34" charset="0"/>
              </a:rPr>
              <a:t>Dapo</a:t>
            </a:r>
            <a:r>
              <a:rPr lang="en-US" sz="2000" dirty="0">
                <a:latin typeface="Calibri" panose="020F0502020204030204" pitchFamily="34" charset="0"/>
                <a:cs typeface="Calibri" panose="020F0502020204030204" pitchFamily="34" charset="0"/>
              </a:rPr>
              <a:t> says . . . </a:t>
            </a:r>
            <a:endParaRPr lang="en-US" sz="2000" b="0" dirty="0">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79CCC0E0-9691-9D49-9556-57D349A783C3}"/>
              </a:ext>
            </a:extLst>
          </p:cNvPr>
          <p:cNvPicPr>
            <a:picLocks noChangeAspect="1"/>
          </p:cNvPicPr>
          <p:nvPr/>
        </p:nvPicPr>
        <p:blipFill>
          <a:blip r:embed="rId5"/>
          <a:stretch>
            <a:fillRect/>
          </a:stretch>
        </p:blipFill>
        <p:spPr>
          <a:xfrm>
            <a:off x="4038794" y="258316"/>
            <a:ext cx="2362200" cy="2743200"/>
          </a:xfrm>
          <a:prstGeom prst="rect">
            <a:avLst/>
          </a:prstGeom>
        </p:spPr>
      </p:pic>
      <p:pic>
        <p:nvPicPr>
          <p:cNvPr id="15" name="Picture 14">
            <a:extLst>
              <a:ext uri="{FF2B5EF4-FFF2-40B4-BE49-F238E27FC236}">
                <a16:creationId xmlns:a16="http://schemas.microsoft.com/office/drawing/2014/main" id="{E2727636-2516-C645-89BA-807CC3ECC028}"/>
              </a:ext>
            </a:extLst>
          </p:cNvPr>
          <p:cNvPicPr>
            <a:picLocks noChangeAspect="1"/>
          </p:cNvPicPr>
          <p:nvPr/>
        </p:nvPicPr>
        <p:blipFill>
          <a:blip r:embed="rId6"/>
          <a:stretch>
            <a:fillRect/>
          </a:stretch>
        </p:blipFill>
        <p:spPr>
          <a:xfrm>
            <a:off x="1650364" y="2658222"/>
            <a:ext cx="5816600" cy="2705100"/>
          </a:xfrm>
          <a:prstGeom prst="rect">
            <a:avLst/>
          </a:prstGeom>
        </p:spPr>
      </p:pic>
      <p:sp>
        <p:nvSpPr>
          <p:cNvPr id="4" name="Text Placeholder 3">
            <a:extLst>
              <a:ext uri="{FF2B5EF4-FFF2-40B4-BE49-F238E27FC236}">
                <a16:creationId xmlns:a16="http://schemas.microsoft.com/office/drawing/2014/main" id="{D0399F7E-324B-1A43-9E0C-A74157072CB3}"/>
              </a:ext>
            </a:extLst>
          </p:cNvPr>
          <p:cNvSpPr>
            <a:spLocks noGrp="1"/>
          </p:cNvSpPr>
          <p:nvPr>
            <p:ph type="body" sz="quarter" idx="11"/>
          </p:nvPr>
        </p:nvSpPr>
        <p:spPr>
          <a:xfrm>
            <a:off x="1920545" y="3586847"/>
            <a:ext cx="4896544" cy="1368152"/>
          </a:xfrm>
        </p:spPr>
        <p:txBody>
          <a:bodyPr/>
          <a:lstStyle/>
          <a:p>
            <a:pPr algn="ctr"/>
            <a:r>
              <a:rPr lang="en-GB" sz="1600" dirty="0">
                <a:solidFill>
                  <a:schemeClr val="bg1"/>
                </a:solidFill>
                <a:latin typeface="+mj-lt"/>
              </a:rPr>
              <a:t>Create a character by taking a friend or family member and drawing them as your favourite animal. Think about their facial expressions, mannerisms, dress sense and items of clothing when drawing the animal you’ve chosen.</a:t>
            </a:r>
          </a:p>
        </p:txBody>
      </p:sp>
      <p:pic>
        <p:nvPicPr>
          <p:cNvPr id="12" name="Picture 11">
            <a:extLst>
              <a:ext uri="{FF2B5EF4-FFF2-40B4-BE49-F238E27FC236}">
                <a16:creationId xmlns:a16="http://schemas.microsoft.com/office/drawing/2014/main" id="{57F08A68-133A-9349-B65D-4D1612649AE6}"/>
              </a:ext>
            </a:extLst>
          </p:cNvPr>
          <p:cNvPicPr>
            <a:picLocks noChangeAspect="1"/>
          </p:cNvPicPr>
          <p:nvPr/>
        </p:nvPicPr>
        <p:blipFill>
          <a:blip r:embed="rId7"/>
          <a:stretch>
            <a:fillRect/>
          </a:stretch>
        </p:blipFill>
        <p:spPr>
          <a:xfrm>
            <a:off x="6948264" y="3139339"/>
            <a:ext cx="1104900" cy="1663700"/>
          </a:xfrm>
          <a:prstGeom prst="rect">
            <a:avLst/>
          </a:prstGeom>
        </p:spPr>
      </p:pic>
      <p:pic>
        <p:nvPicPr>
          <p:cNvPr id="16" name="Picture 15">
            <a:extLst>
              <a:ext uri="{FF2B5EF4-FFF2-40B4-BE49-F238E27FC236}">
                <a16:creationId xmlns:a16="http://schemas.microsoft.com/office/drawing/2014/main" id="{6A320F30-B73F-4B4F-A51C-8601613A6A28}"/>
              </a:ext>
            </a:extLst>
          </p:cNvPr>
          <p:cNvPicPr>
            <a:picLocks noChangeAspect="1"/>
          </p:cNvPicPr>
          <p:nvPr/>
        </p:nvPicPr>
        <p:blipFill>
          <a:blip r:embed="rId8"/>
          <a:stretch>
            <a:fillRect/>
          </a:stretch>
        </p:blipFill>
        <p:spPr>
          <a:xfrm>
            <a:off x="1141670" y="3167633"/>
            <a:ext cx="647700" cy="508000"/>
          </a:xfrm>
          <a:prstGeom prst="rect">
            <a:avLst/>
          </a:prstGeom>
        </p:spPr>
      </p:pic>
    </p:spTree>
    <p:extLst>
      <p:ext uri="{BB962C8B-B14F-4D97-AF65-F5344CB8AC3E}">
        <p14:creationId xmlns:p14="http://schemas.microsoft.com/office/powerpoint/2010/main" val="147196806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2CD28"/>
        </a:solidFill>
        <a:ln>
          <a:noFill/>
        </a:ln>
      </a:spPr>
      <a:bodyPr tIns="108000" rtlCol="0" anchor="t" anchorCtr="0"/>
      <a:lstStyle>
        <a:defPPr algn="ctr">
          <a:defRPr sz="1400" b="1" dirty="0">
            <a:solidFill>
              <a:schemeClr val="bg1"/>
            </a:solidFill>
            <a:latin typeface="Puffin Beaky" pitchFamily="50"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72CD28"/>
        </a:solidFill>
        <a:ln>
          <a:noFill/>
        </a:ln>
      </a:spPr>
      <a:bodyPr tIns="108000" rtlCol="0" anchor="t" anchorCtr="0"/>
      <a:lstStyle>
        <a:defPPr algn="ctr">
          <a:defRPr sz="1400" b="1" dirty="0">
            <a:solidFill>
              <a:schemeClr val="bg1"/>
            </a:solidFill>
            <a:latin typeface="Puffin Beaky" pitchFamily="50"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995</TotalTime>
  <Words>625</Words>
  <Application>Microsoft Office PowerPoint</Application>
  <PresentationFormat>On-screen Show (16:10)</PresentationFormat>
  <Paragraphs>75</Paragraphs>
  <Slides>10</Slides>
  <Notes>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10</vt:i4>
      </vt:variant>
    </vt:vector>
  </HeadingPairs>
  <TitlesOfParts>
    <vt:vector size="19" baseType="lpstr">
      <vt:lpstr>Arial</vt:lpstr>
      <vt:lpstr>Calibri</vt:lpstr>
      <vt:lpstr>Georgia</vt:lpstr>
      <vt:lpstr>Helvetica 107 Extra Black Conde</vt:lpstr>
      <vt:lpstr>Puffin Beaky</vt:lpstr>
      <vt:lpstr>Puffin Beaky Bold</vt:lpstr>
      <vt:lpstr>1_Office Theme</vt:lpstr>
      <vt:lpstr>3_Office Theme</vt:lpstr>
      <vt:lpstr>2_Office Theme</vt:lpstr>
      <vt:lpstr>PowerPoint Presentation</vt:lpstr>
      <vt:lpstr>Looking at picture 1</vt:lpstr>
      <vt:lpstr>PROMPT IMAGE: WORD BANK</vt:lpstr>
      <vt:lpstr>SENTENCE STARTERS</vt:lpstr>
      <vt:lpstr>What can you tell about the book from each element?</vt:lpstr>
      <vt:lpstr>PICTURE 1: Text &amp; Inference</vt:lpstr>
      <vt:lpstr>PICTURE 2: Design &amp; Illustration</vt:lpstr>
      <vt:lpstr>PICTURE 3: What  happens  next?</vt:lpstr>
      <vt:lpstr>Dapo says . . . </vt:lpstr>
      <vt:lpstr>Nathan says . . . </vt:lpstr>
    </vt:vector>
  </TitlesOfParts>
  <Company>The Random House Group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Bowie, Andrea</dc:creator>
  <cp:lastModifiedBy>Bowie, Andrea</cp:lastModifiedBy>
  <cp:revision>96</cp:revision>
  <cp:lastPrinted>2019-04-09T10:04:08Z</cp:lastPrinted>
  <dcterms:created xsi:type="dcterms:W3CDTF">2019-04-01T10:08:50Z</dcterms:created>
  <dcterms:modified xsi:type="dcterms:W3CDTF">2019-08-13T11:59:16Z</dcterms:modified>
</cp:coreProperties>
</file>