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6" r:id="rId1"/>
  </p:sldMasterIdLst>
  <p:notesMasterIdLst>
    <p:notesMasterId r:id="rId13"/>
  </p:notesMasterIdLst>
  <p:sldIdLst>
    <p:sldId id="269" r:id="rId2"/>
    <p:sldId id="270" r:id="rId3"/>
    <p:sldId id="271" r:id="rId4"/>
    <p:sldId id="272" r:id="rId5"/>
    <p:sldId id="273" r:id="rId6"/>
    <p:sldId id="274" r:id="rId7"/>
    <p:sldId id="275" r:id="rId8"/>
    <p:sldId id="276" r:id="rId9"/>
    <p:sldId id="277" r:id="rId10"/>
    <p:sldId id="278" r:id="rId11"/>
    <p:sldId id="279" r:id="rId12"/>
  </p:sldIdLst>
  <p:sldSz cx="9144000" cy="5715000" type="screen16x10"/>
  <p:notesSz cx="6810375" cy="99425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80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BA94B"/>
    <a:srgbClr val="3ECADE"/>
    <a:srgbClr val="0046AA"/>
    <a:srgbClr val="E51E35"/>
    <a:srgbClr val="72CD28"/>
    <a:srgbClr val="E62887"/>
    <a:srgbClr val="2DCDFF"/>
    <a:srgbClr val="FAD716"/>
    <a:srgbClr val="E6E6E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626"/>
  </p:normalViewPr>
  <p:slideViewPr>
    <p:cSldViewPr>
      <p:cViewPr varScale="1">
        <p:scale>
          <a:sx n="136" d="100"/>
          <a:sy n="136" d="100"/>
        </p:scale>
        <p:origin x="200" y="256"/>
      </p:cViewPr>
      <p:guideLst>
        <p:guide orient="horz" pos="180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1163" cy="498475"/>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57625" y="0"/>
            <a:ext cx="2951163" cy="498475"/>
          </a:xfrm>
          <a:prstGeom prst="rect">
            <a:avLst/>
          </a:prstGeom>
        </p:spPr>
        <p:txBody>
          <a:bodyPr vert="horz" lIns="91440" tIns="45720" rIns="91440" bIns="45720" rtlCol="0"/>
          <a:lstStyle>
            <a:lvl1pPr algn="r">
              <a:defRPr sz="1200"/>
            </a:lvl1pPr>
          </a:lstStyle>
          <a:p>
            <a:fld id="{16EB40C9-B6B4-204E-87BA-5B9E9AA2F296}" type="datetimeFigureOut">
              <a:rPr lang="en-US" smtClean="0"/>
              <a:t>4/19/21</a:t>
            </a:fld>
            <a:endParaRPr lang="en-US" dirty="0"/>
          </a:p>
        </p:txBody>
      </p:sp>
      <p:sp>
        <p:nvSpPr>
          <p:cNvPr id="4" name="Slide Image Placeholder 3"/>
          <p:cNvSpPr>
            <a:spLocks noGrp="1" noRot="1" noChangeAspect="1"/>
          </p:cNvSpPr>
          <p:nvPr>
            <p:ph type="sldImg" idx="2"/>
          </p:nvPr>
        </p:nvSpPr>
        <p:spPr>
          <a:xfrm>
            <a:off x="720725" y="1243013"/>
            <a:ext cx="5368925" cy="3355975"/>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1038" y="4784725"/>
            <a:ext cx="5448300" cy="39147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44038"/>
            <a:ext cx="2951163" cy="498475"/>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57625" y="9444038"/>
            <a:ext cx="2951163" cy="498475"/>
          </a:xfrm>
          <a:prstGeom prst="rect">
            <a:avLst/>
          </a:prstGeom>
        </p:spPr>
        <p:txBody>
          <a:bodyPr vert="horz" lIns="91440" tIns="45720" rIns="91440" bIns="45720" rtlCol="0" anchor="b"/>
          <a:lstStyle>
            <a:lvl1pPr algn="r">
              <a:defRPr sz="1200"/>
            </a:lvl1pPr>
          </a:lstStyle>
          <a:p>
            <a:fld id="{71AC3909-513C-7548-A220-879272FD7825}" type="slidenum">
              <a:rPr lang="en-US" smtClean="0"/>
              <a:t>‹#›</a:t>
            </a:fld>
            <a:endParaRPr lang="en-US" dirty="0"/>
          </a:p>
        </p:txBody>
      </p:sp>
    </p:spTree>
    <p:extLst>
      <p:ext uri="{BB962C8B-B14F-4D97-AF65-F5344CB8AC3E}">
        <p14:creationId xmlns:p14="http://schemas.microsoft.com/office/powerpoint/2010/main" val="18383038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1AC3909-513C-7548-A220-879272FD7825}" type="slidenum">
              <a:rPr lang="en-US" smtClean="0"/>
              <a:t>1</a:t>
            </a:fld>
            <a:endParaRPr lang="en-US" dirty="0"/>
          </a:p>
        </p:txBody>
      </p:sp>
    </p:spTree>
    <p:extLst>
      <p:ext uri="{BB962C8B-B14F-4D97-AF65-F5344CB8AC3E}">
        <p14:creationId xmlns:p14="http://schemas.microsoft.com/office/powerpoint/2010/main" val="34510390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Give time for children to reflect on the assembly. What have they learned? Encourage them to follow in Rocket’s footsteps – to take away their ideas, passions and ideas and turn them into action plans. </a:t>
            </a:r>
            <a:endParaRPr lang="en-US" dirty="0"/>
          </a:p>
        </p:txBody>
      </p:sp>
      <p:sp>
        <p:nvSpPr>
          <p:cNvPr id="4" name="Slide Number Placeholder 3"/>
          <p:cNvSpPr>
            <a:spLocks noGrp="1"/>
          </p:cNvSpPr>
          <p:nvPr>
            <p:ph type="sldNum" sz="quarter" idx="5"/>
          </p:nvPr>
        </p:nvSpPr>
        <p:spPr/>
        <p:txBody>
          <a:bodyPr/>
          <a:lstStyle/>
          <a:p>
            <a:fld id="{71AC3909-513C-7548-A220-879272FD7825}" type="slidenum">
              <a:rPr lang="en-US" smtClean="0"/>
              <a:t>10</a:t>
            </a:fld>
            <a:endParaRPr lang="en-US" dirty="0"/>
          </a:p>
        </p:txBody>
      </p:sp>
    </p:spTree>
    <p:extLst>
      <p:ext uri="{BB962C8B-B14F-4D97-AF65-F5344CB8AC3E}">
        <p14:creationId xmlns:p14="http://schemas.microsoft.com/office/powerpoint/2010/main" val="7271466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Get them feeling inspired, and wish them a very happy Earth Day 2021, from Nathan and all of the Puffin team!</a:t>
            </a:r>
            <a:r>
              <a:rPr lang="en-GB" dirty="0">
                <a:effectLst/>
              </a:rPr>
              <a:t> </a:t>
            </a:r>
            <a:endParaRPr lang="en-US" dirty="0"/>
          </a:p>
        </p:txBody>
      </p:sp>
      <p:sp>
        <p:nvSpPr>
          <p:cNvPr id="4" name="Slide Number Placeholder 3"/>
          <p:cNvSpPr>
            <a:spLocks noGrp="1"/>
          </p:cNvSpPr>
          <p:nvPr>
            <p:ph type="sldNum" sz="quarter" idx="5"/>
          </p:nvPr>
        </p:nvSpPr>
        <p:spPr/>
        <p:txBody>
          <a:bodyPr/>
          <a:lstStyle/>
          <a:p>
            <a:fld id="{71AC3909-513C-7548-A220-879272FD7825}" type="slidenum">
              <a:rPr lang="en-US" smtClean="0"/>
              <a:t>11</a:t>
            </a:fld>
            <a:endParaRPr lang="en-US" dirty="0"/>
          </a:p>
        </p:txBody>
      </p:sp>
    </p:spTree>
    <p:extLst>
      <p:ext uri="{BB962C8B-B14F-4D97-AF65-F5344CB8AC3E}">
        <p14:creationId xmlns:p14="http://schemas.microsoft.com/office/powerpoint/2010/main" val="29179836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Introduce </a:t>
            </a:r>
            <a:r>
              <a:rPr lang="en-US" sz="1200" i="1" kern="1200" dirty="0">
                <a:solidFill>
                  <a:schemeClr val="tx1"/>
                </a:solidFill>
                <a:effectLst/>
                <a:latin typeface="+mn-lt"/>
                <a:ea typeface="+mn-ea"/>
                <a:cs typeface="+mn-cs"/>
              </a:rPr>
              <a:t>Clean Up! </a:t>
            </a:r>
            <a:r>
              <a:rPr lang="en-US" sz="1200" kern="1200" dirty="0">
                <a:solidFill>
                  <a:schemeClr val="tx1"/>
                </a:solidFill>
                <a:effectLst/>
                <a:latin typeface="+mn-lt"/>
                <a:ea typeface="+mn-ea"/>
                <a:cs typeface="+mn-cs"/>
              </a:rPr>
              <a:t>and its key themes. If children are unfamiliar with the story, encourage them to look at the cover to find clues about setting, characters, and plot. Outline the connection between the book’s themes and Earth Day – i.e. plastic pollution, sea creatures, environmental issues and how we can work together to make positive changes.</a:t>
            </a:r>
            <a:r>
              <a:rPr lang="en-GB" dirty="0">
                <a:effectLst/>
              </a:rPr>
              <a:t> </a:t>
            </a:r>
            <a:endParaRPr lang="en-US" dirty="0"/>
          </a:p>
        </p:txBody>
      </p:sp>
      <p:sp>
        <p:nvSpPr>
          <p:cNvPr id="4" name="Slide Number Placeholder 3"/>
          <p:cNvSpPr>
            <a:spLocks noGrp="1"/>
          </p:cNvSpPr>
          <p:nvPr>
            <p:ph type="sldNum" sz="quarter" idx="5"/>
          </p:nvPr>
        </p:nvSpPr>
        <p:spPr/>
        <p:txBody>
          <a:bodyPr/>
          <a:lstStyle/>
          <a:p>
            <a:fld id="{71AC3909-513C-7548-A220-879272FD7825}" type="slidenum">
              <a:rPr lang="en-US" smtClean="0"/>
              <a:t>2</a:t>
            </a:fld>
            <a:endParaRPr lang="en-US" dirty="0"/>
          </a:p>
        </p:txBody>
      </p:sp>
    </p:spTree>
    <p:extLst>
      <p:ext uri="{BB962C8B-B14F-4D97-AF65-F5344CB8AC3E}">
        <p14:creationId xmlns:p14="http://schemas.microsoft.com/office/powerpoint/2010/main" val="521600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Introduce the setting of Jamaica. Ask children to think about where Jamaica is, its climate and culture. Can they locate it on the world map? Then, encourage them to envision the beaches in the Jamaica – glowing blue water, golden sands etc. </a:t>
            </a:r>
            <a:endParaRPr lang="en-US" dirty="0"/>
          </a:p>
        </p:txBody>
      </p:sp>
      <p:sp>
        <p:nvSpPr>
          <p:cNvPr id="4" name="Slide Number Placeholder 3"/>
          <p:cNvSpPr>
            <a:spLocks noGrp="1"/>
          </p:cNvSpPr>
          <p:nvPr>
            <p:ph type="sldNum" sz="quarter" idx="5"/>
          </p:nvPr>
        </p:nvSpPr>
        <p:spPr/>
        <p:txBody>
          <a:bodyPr/>
          <a:lstStyle/>
          <a:p>
            <a:fld id="{71AC3909-513C-7548-A220-879272FD7825}" type="slidenum">
              <a:rPr lang="en-US" smtClean="0"/>
              <a:t>3</a:t>
            </a:fld>
            <a:endParaRPr lang="en-US" dirty="0"/>
          </a:p>
        </p:txBody>
      </p:sp>
    </p:spTree>
    <p:extLst>
      <p:ext uri="{BB962C8B-B14F-4D97-AF65-F5344CB8AC3E}">
        <p14:creationId xmlns:p14="http://schemas.microsoft.com/office/powerpoint/2010/main" val="14966154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Reveal what Rocket </a:t>
            </a:r>
            <a:r>
              <a:rPr lang="en-US" sz="1200" i="1" kern="1200" dirty="0">
                <a:solidFill>
                  <a:schemeClr val="tx1"/>
                </a:solidFill>
                <a:effectLst/>
                <a:latin typeface="+mn-lt"/>
                <a:ea typeface="+mn-ea"/>
                <a:cs typeface="+mn-cs"/>
              </a:rPr>
              <a:t>actually </a:t>
            </a:r>
            <a:r>
              <a:rPr lang="en-US" sz="1200" kern="1200" dirty="0">
                <a:solidFill>
                  <a:schemeClr val="tx1"/>
                </a:solidFill>
                <a:effectLst/>
                <a:latin typeface="+mn-lt"/>
                <a:ea typeface="+mn-ea"/>
                <a:cs typeface="+mn-cs"/>
              </a:rPr>
              <a:t>encounters on the beach: litter, rubbish, mountains of plastic. Facilitate short discussion: how does this make Rocket feel? How does it make the children feel?</a:t>
            </a:r>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71AC3909-513C-7548-A220-879272FD7825}" type="slidenum">
              <a:rPr lang="en-US" smtClean="0"/>
              <a:t>4</a:t>
            </a:fld>
            <a:endParaRPr lang="en-US" dirty="0"/>
          </a:p>
        </p:txBody>
      </p:sp>
    </p:spTree>
    <p:extLst>
      <p:ext uri="{BB962C8B-B14F-4D97-AF65-F5344CB8AC3E}">
        <p14:creationId xmlns:p14="http://schemas.microsoft.com/office/powerpoint/2010/main" val="16834439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Discuss some of the effects of plastic pollution that are explored in the book – i.e. sea creatures (e.g. turtles) become entangled and can’t swim, or creatures (e.g. whales) eat the plastic and become sick. Encourage students to discuss the domino effect of this. What impact does it have on the ocean’s eco-system? What impact does it have on us? Lead students to think about the big problems we face, e.g. species extinction and climate change.</a:t>
            </a:r>
            <a:r>
              <a:rPr lang="en-GB" dirty="0">
                <a:effectLst/>
              </a:rPr>
              <a:t> </a:t>
            </a:r>
            <a:endParaRPr lang="en-US" dirty="0"/>
          </a:p>
        </p:txBody>
      </p:sp>
      <p:sp>
        <p:nvSpPr>
          <p:cNvPr id="4" name="Slide Number Placeholder 3"/>
          <p:cNvSpPr>
            <a:spLocks noGrp="1"/>
          </p:cNvSpPr>
          <p:nvPr>
            <p:ph type="sldNum" sz="quarter" idx="5"/>
          </p:nvPr>
        </p:nvSpPr>
        <p:spPr/>
        <p:txBody>
          <a:bodyPr/>
          <a:lstStyle/>
          <a:p>
            <a:fld id="{71AC3909-513C-7548-A220-879272FD7825}" type="slidenum">
              <a:rPr lang="en-US" smtClean="0"/>
              <a:t>5</a:t>
            </a:fld>
            <a:endParaRPr lang="en-US" dirty="0"/>
          </a:p>
        </p:txBody>
      </p:sp>
    </p:spTree>
    <p:extLst>
      <p:ext uri="{BB962C8B-B14F-4D97-AF65-F5344CB8AC3E}">
        <p14:creationId xmlns:p14="http://schemas.microsoft.com/office/powerpoint/2010/main" val="23816786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Consider how Rocket makes a </a:t>
            </a:r>
            <a:r>
              <a:rPr lang="en-US" sz="1200" u="sng" kern="1200" dirty="0">
                <a:solidFill>
                  <a:schemeClr val="tx1"/>
                </a:solidFill>
                <a:effectLst/>
                <a:latin typeface="+mn-lt"/>
                <a:ea typeface="+mn-ea"/>
                <a:cs typeface="+mn-cs"/>
              </a:rPr>
              <a:t>difference</a:t>
            </a:r>
            <a:r>
              <a:rPr lang="en-US" sz="1200" kern="1200" dirty="0">
                <a:solidFill>
                  <a:schemeClr val="tx1"/>
                </a:solidFill>
                <a:effectLst/>
                <a:latin typeface="+mn-lt"/>
                <a:ea typeface="+mn-ea"/>
                <a:cs typeface="+mn-cs"/>
              </a:rPr>
              <a:t> in the story by first showing empathy to the ocean and the creatures that live there – then, organising a clean-up of the beach, recycling the waste, and bringing people together in a common cause. Re-iterate the main message of the story and of the assembly: small changes can make a BIG difference. We still have hope as long as young people like Rocket are passionate about the Earth.</a:t>
            </a:r>
            <a:r>
              <a:rPr lang="en-GB" dirty="0">
                <a:effectLst/>
              </a:rPr>
              <a:t> </a:t>
            </a:r>
            <a:endParaRPr lang="en-US" dirty="0"/>
          </a:p>
        </p:txBody>
      </p:sp>
      <p:sp>
        <p:nvSpPr>
          <p:cNvPr id="4" name="Slide Number Placeholder 3"/>
          <p:cNvSpPr>
            <a:spLocks noGrp="1"/>
          </p:cNvSpPr>
          <p:nvPr>
            <p:ph type="sldNum" sz="quarter" idx="5"/>
          </p:nvPr>
        </p:nvSpPr>
        <p:spPr/>
        <p:txBody>
          <a:bodyPr/>
          <a:lstStyle/>
          <a:p>
            <a:fld id="{71AC3909-513C-7548-A220-879272FD7825}" type="slidenum">
              <a:rPr lang="en-US" smtClean="0"/>
              <a:t>6</a:t>
            </a:fld>
            <a:endParaRPr lang="en-US" dirty="0"/>
          </a:p>
        </p:txBody>
      </p:sp>
    </p:spTree>
    <p:extLst>
      <p:ext uri="{BB962C8B-B14F-4D97-AF65-F5344CB8AC3E}">
        <p14:creationId xmlns:p14="http://schemas.microsoft.com/office/powerpoint/2010/main" val="6123954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This is an opportunity to watch Nathan’s short video wishing the students a Happy Earth Day and talking about what the day means to him.</a:t>
            </a:r>
            <a:r>
              <a:rPr lang="en-GB" dirty="0">
                <a:effectLst/>
              </a:rPr>
              <a:t> </a:t>
            </a:r>
            <a:endParaRPr lang="en-US" dirty="0"/>
          </a:p>
        </p:txBody>
      </p:sp>
      <p:sp>
        <p:nvSpPr>
          <p:cNvPr id="4" name="Slide Number Placeholder 3"/>
          <p:cNvSpPr>
            <a:spLocks noGrp="1"/>
          </p:cNvSpPr>
          <p:nvPr>
            <p:ph type="sldNum" sz="quarter" idx="5"/>
          </p:nvPr>
        </p:nvSpPr>
        <p:spPr/>
        <p:txBody>
          <a:bodyPr/>
          <a:lstStyle/>
          <a:p>
            <a:fld id="{71AC3909-513C-7548-A220-879272FD7825}" type="slidenum">
              <a:rPr lang="en-US" smtClean="0"/>
              <a:t>7</a:t>
            </a:fld>
            <a:endParaRPr lang="en-US" dirty="0"/>
          </a:p>
        </p:txBody>
      </p:sp>
    </p:spTree>
    <p:extLst>
      <p:ext uri="{BB962C8B-B14F-4D97-AF65-F5344CB8AC3E}">
        <p14:creationId xmlns:p14="http://schemas.microsoft.com/office/powerpoint/2010/main" val="11004208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It’s time for children to discuss their own passions. How have they been inspired by Rocket’s story? What do they most want to change in the word this Earth Day? Encourage them to think about some key environmental issues and the small steps they can take to make positive changes. </a:t>
            </a:r>
            <a:endParaRPr lang="en-US" dirty="0"/>
          </a:p>
        </p:txBody>
      </p:sp>
      <p:sp>
        <p:nvSpPr>
          <p:cNvPr id="4" name="Slide Number Placeholder 3"/>
          <p:cNvSpPr>
            <a:spLocks noGrp="1"/>
          </p:cNvSpPr>
          <p:nvPr>
            <p:ph type="sldNum" sz="quarter" idx="5"/>
          </p:nvPr>
        </p:nvSpPr>
        <p:spPr/>
        <p:txBody>
          <a:bodyPr/>
          <a:lstStyle/>
          <a:p>
            <a:fld id="{71AC3909-513C-7548-A220-879272FD7825}" type="slidenum">
              <a:rPr lang="en-US" smtClean="0"/>
              <a:t>8</a:t>
            </a:fld>
            <a:endParaRPr lang="en-US" dirty="0"/>
          </a:p>
        </p:txBody>
      </p:sp>
    </p:spTree>
    <p:extLst>
      <p:ext uri="{BB962C8B-B14F-4D97-AF65-F5344CB8AC3E}">
        <p14:creationId xmlns:p14="http://schemas.microsoft.com/office/powerpoint/2010/main" val="19635683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What would their environmental “motto” or “mantra” be?</a:t>
            </a:r>
            <a:r>
              <a:rPr lang="en-GB" dirty="0">
                <a:effectLst/>
              </a:rPr>
              <a:t> </a:t>
            </a:r>
            <a:endParaRPr lang="en-US" dirty="0"/>
          </a:p>
        </p:txBody>
      </p:sp>
      <p:sp>
        <p:nvSpPr>
          <p:cNvPr id="4" name="Slide Number Placeholder 3"/>
          <p:cNvSpPr>
            <a:spLocks noGrp="1"/>
          </p:cNvSpPr>
          <p:nvPr>
            <p:ph type="sldNum" sz="quarter" idx="5"/>
          </p:nvPr>
        </p:nvSpPr>
        <p:spPr/>
        <p:txBody>
          <a:bodyPr/>
          <a:lstStyle/>
          <a:p>
            <a:fld id="{71AC3909-513C-7548-A220-879272FD7825}" type="slidenum">
              <a:rPr lang="en-US" smtClean="0"/>
              <a:t>9</a:t>
            </a:fld>
            <a:endParaRPr lang="en-US" dirty="0"/>
          </a:p>
        </p:txBody>
      </p:sp>
    </p:spTree>
    <p:extLst>
      <p:ext uri="{BB962C8B-B14F-4D97-AF65-F5344CB8AC3E}">
        <p14:creationId xmlns:p14="http://schemas.microsoft.com/office/powerpoint/2010/main" val="25177127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56E8D7E-E90B-F14A-951F-9CC1B7E3CC51}"/>
              </a:ext>
            </a:extLst>
          </p:cNvPr>
          <p:cNvSpPr>
            <a:spLocks noGrp="1"/>
          </p:cNvSpPr>
          <p:nvPr>
            <p:ph type="title" hasCustomPrompt="1"/>
          </p:nvPr>
        </p:nvSpPr>
        <p:spPr>
          <a:xfrm>
            <a:off x="323528" y="304271"/>
            <a:ext cx="7543750" cy="693022"/>
          </a:xfrm>
          <a:prstGeom prst="rect">
            <a:avLst/>
          </a:prstGeom>
        </p:spPr>
        <p:txBody>
          <a:bodyPr/>
          <a:lstStyle>
            <a:lvl1pPr algn="l">
              <a:defRPr sz="3600"/>
            </a:lvl1pPr>
          </a:lstStyle>
          <a:p>
            <a:r>
              <a:rPr lang="en-US" dirty="0"/>
              <a:t>Click to edit heading</a:t>
            </a:r>
          </a:p>
        </p:txBody>
      </p:sp>
      <p:sp>
        <p:nvSpPr>
          <p:cNvPr id="5" name="Text Placeholder 4">
            <a:extLst>
              <a:ext uri="{FF2B5EF4-FFF2-40B4-BE49-F238E27FC236}">
                <a16:creationId xmlns:a16="http://schemas.microsoft.com/office/drawing/2014/main" id="{49AD46DD-DDDD-074D-B616-1FF8020DFF0C}"/>
              </a:ext>
            </a:extLst>
          </p:cNvPr>
          <p:cNvSpPr>
            <a:spLocks noGrp="1"/>
          </p:cNvSpPr>
          <p:nvPr>
            <p:ph type="body" sz="quarter" idx="10" hasCustomPrompt="1"/>
          </p:nvPr>
        </p:nvSpPr>
        <p:spPr>
          <a:xfrm>
            <a:off x="323534" y="1117868"/>
            <a:ext cx="8264525" cy="479496"/>
          </a:xfrm>
          <a:prstGeom prst="rect">
            <a:avLst/>
          </a:prstGeom>
        </p:spPr>
        <p:txBody>
          <a:bodyPr/>
          <a:lstStyle>
            <a:lvl1pPr marL="0" indent="0">
              <a:buFont typeface="Arial" panose="020B0604020202020204" pitchFamily="34" charset="0"/>
              <a:buNone/>
              <a:defRPr sz="2400" b="0">
                <a:latin typeface="AvenirNext LT Pro Regular" panose="020B0504020202020204" pitchFamily="34" charset="77"/>
              </a:defRPr>
            </a:lvl1pPr>
            <a:lvl2pPr marL="457189" indent="0">
              <a:buNone/>
              <a:defRPr b="0"/>
            </a:lvl2pPr>
            <a:lvl3pPr marL="914377" indent="0">
              <a:buNone/>
              <a:defRPr b="0"/>
            </a:lvl3pPr>
            <a:lvl4pPr marL="1371566" indent="0">
              <a:buNone/>
              <a:defRPr b="0"/>
            </a:lvl4pPr>
            <a:lvl5pPr marL="1828754" indent="0">
              <a:buNone/>
              <a:defRPr b="0"/>
            </a:lvl5pPr>
          </a:lstStyle>
          <a:p>
            <a:pPr lvl="0"/>
            <a:r>
              <a:rPr lang="en-US" dirty="0"/>
              <a:t>Click to edit subheading</a:t>
            </a:r>
          </a:p>
        </p:txBody>
      </p:sp>
      <p:sp>
        <p:nvSpPr>
          <p:cNvPr id="7" name="Text Placeholder 6">
            <a:extLst>
              <a:ext uri="{FF2B5EF4-FFF2-40B4-BE49-F238E27FC236}">
                <a16:creationId xmlns:a16="http://schemas.microsoft.com/office/drawing/2014/main" id="{23C803BE-59DB-364E-93FA-1B67C3517F04}"/>
              </a:ext>
            </a:extLst>
          </p:cNvPr>
          <p:cNvSpPr>
            <a:spLocks noGrp="1"/>
          </p:cNvSpPr>
          <p:nvPr>
            <p:ph type="body" sz="quarter" idx="11" hasCustomPrompt="1"/>
          </p:nvPr>
        </p:nvSpPr>
        <p:spPr>
          <a:xfrm>
            <a:off x="323850" y="1717146"/>
            <a:ext cx="8280400" cy="2520157"/>
          </a:xfrm>
          <a:prstGeom prst="rect">
            <a:avLst/>
          </a:prstGeom>
        </p:spPr>
        <p:txBody>
          <a:bodyPr/>
          <a:lstStyle>
            <a:lvl1pPr marL="0" indent="0">
              <a:lnSpc>
                <a:spcPts val="2200"/>
              </a:lnSpc>
              <a:spcBef>
                <a:spcPts val="0"/>
              </a:spcBef>
              <a:spcAft>
                <a:spcPts val="400"/>
              </a:spcAft>
              <a:buNone/>
              <a:defRPr sz="1800" b="0">
                <a:latin typeface="AvenirNext LT Pro Regular" panose="020B0504020202020204" pitchFamily="34" charset="77"/>
              </a:defRPr>
            </a:lvl1pPr>
            <a:lvl2pPr marL="457189" indent="0">
              <a:buNone/>
              <a:defRPr b="0">
                <a:latin typeface="Georgia" panose="02040502050405020303" pitchFamily="18" charset="0"/>
              </a:defRPr>
            </a:lvl2pPr>
            <a:lvl3pPr marL="914377" indent="0">
              <a:buNone/>
              <a:defRPr b="0">
                <a:latin typeface="Georgia" panose="02040502050405020303" pitchFamily="18" charset="0"/>
              </a:defRPr>
            </a:lvl3pPr>
            <a:lvl4pPr marL="1371566" indent="0">
              <a:buNone/>
              <a:defRPr b="0">
                <a:latin typeface="Georgia" panose="02040502050405020303" pitchFamily="18" charset="0"/>
              </a:defRPr>
            </a:lvl4pPr>
            <a:lvl5pPr marL="1828754" indent="0">
              <a:buNone/>
              <a:defRPr b="0">
                <a:latin typeface="Georgia" panose="02040502050405020303" pitchFamily="18" charset="0"/>
              </a:defRPr>
            </a:lvl5pPr>
          </a:lstStyle>
          <a:p>
            <a:pPr lvl="0"/>
            <a:r>
              <a:rPr lang="en-US" dirty="0"/>
              <a:t>Click to edit body copy</a:t>
            </a:r>
          </a:p>
        </p:txBody>
      </p:sp>
    </p:spTree>
    <p:extLst>
      <p:ext uri="{BB962C8B-B14F-4D97-AF65-F5344CB8AC3E}">
        <p14:creationId xmlns:p14="http://schemas.microsoft.com/office/powerpoint/2010/main" val="16713762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525996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56E8D7E-E90B-F14A-951F-9CC1B7E3CC51}"/>
              </a:ext>
            </a:extLst>
          </p:cNvPr>
          <p:cNvSpPr>
            <a:spLocks noGrp="1"/>
          </p:cNvSpPr>
          <p:nvPr>
            <p:ph type="title" hasCustomPrompt="1"/>
          </p:nvPr>
        </p:nvSpPr>
        <p:spPr>
          <a:xfrm>
            <a:off x="323528" y="304271"/>
            <a:ext cx="7543750" cy="693022"/>
          </a:xfrm>
          <a:prstGeom prst="rect">
            <a:avLst/>
          </a:prstGeom>
        </p:spPr>
        <p:txBody>
          <a:bodyPr/>
          <a:lstStyle>
            <a:lvl1pPr algn="l">
              <a:defRPr sz="3600" b="0" i="0">
                <a:latin typeface="AvenirNext LT Pro Regular" panose="020B0504020202020204" pitchFamily="34" charset="77"/>
              </a:defRPr>
            </a:lvl1pPr>
          </a:lstStyle>
          <a:p>
            <a:r>
              <a:rPr lang="en-US" dirty="0"/>
              <a:t>Click to edit heading</a:t>
            </a:r>
          </a:p>
        </p:txBody>
      </p:sp>
      <p:sp>
        <p:nvSpPr>
          <p:cNvPr id="7" name="Text Placeholder 6">
            <a:extLst>
              <a:ext uri="{FF2B5EF4-FFF2-40B4-BE49-F238E27FC236}">
                <a16:creationId xmlns:a16="http://schemas.microsoft.com/office/drawing/2014/main" id="{23C803BE-59DB-364E-93FA-1B67C3517F04}"/>
              </a:ext>
            </a:extLst>
          </p:cNvPr>
          <p:cNvSpPr>
            <a:spLocks noGrp="1"/>
          </p:cNvSpPr>
          <p:nvPr>
            <p:ph type="body" sz="quarter" idx="11" hasCustomPrompt="1"/>
          </p:nvPr>
        </p:nvSpPr>
        <p:spPr>
          <a:xfrm>
            <a:off x="323850" y="1129308"/>
            <a:ext cx="8280400" cy="2520157"/>
          </a:xfrm>
          <a:prstGeom prst="rect">
            <a:avLst/>
          </a:prstGeom>
        </p:spPr>
        <p:txBody>
          <a:bodyPr/>
          <a:lstStyle>
            <a:lvl1pPr marL="0" indent="0">
              <a:lnSpc>
                <a:spcPts val="2200"/>
              </a:lnSpc>
              <a:spcBef>
                <a:spcPts val="0"/>
              </a:spcBef>
              <a:spcAft>
                <a:spcPts val="400"/>
              </a:spcAft>
              <a:buNone/>
              <a:defRPr sz="1800" b="0">
                <a:latin typeface="AvenirNext LT Pro Regular" panose="020B0504020202020204" pitchFamily="34" charset="77"/>
              </a:defRPr>
            </a:lvl1pPr>
            <a:lvl2pPr marL="457189" indent="0">
              <a:buNone/>
              <a:defRPr b="0">
                <a:latin typeface="Georgia" panose="02040502050405020303" pitchFamily="18" charset="0"/>
              </a:defRPr>
            </a:lvl2pPr>
            <a:lvl3pPr marL="914377" indent="0">
              <a:buNone/>
              <a:defRPr b="0">
                <a:latin typeface="Georgia" panose="02040502050405020303" pitchFamily="18" charset="0"/>
              </a:defRPr>
            </a:lvl3pPr>
            <a:lvl4pPr marL="1371566" indent="0">
              <a:buNone/>
              <a:defRPr b="0">
                <a:latin typeface="Georgia" panose="02040502050405020303" pitchFamily="18" charset="0"/>
              </a:defRPr>
            </a:lvl4pPr>
            <a:lvl5pPr marL="1828754" indent="0">
              <a:buNone/>
              <a:defRPr b="0">
                <a:latin typeface="Georgia" panose="02040502050405020303" pitchFamily="18" charset="0"/>
              </a:defRPr>
            </a:lvl5pPr>
          </a:lstStyle>
          <a:p>
            <a:pPr lvl="0"/>
            <a:r>
              <a:rPr lang="en-US" dirty="0"/>
              <a:t>Click to edit body copy</a:t>
            </a:r>
          </a:p>
        </p:txBody>
      </p:sp>
    </p:spTree>
    <p:extLst>
      <p:ext uri="{BB962C8B-B14F-4D97-AF65-F5344CB8AC3E}">
        <p14:creationId xmlns:p14="http://schemas.microsoft.com/office/powerpoint/2010/main" val="20450265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5" name="Title Placeholder 3">
            <a:extLst>
              <a:ext uri="{FF2B5EF4-FFF2-40B4-BE49-F238E27FC236}">
                <a16:creationId xmlns:a16="http://schemas.microsoft.com/office/drawing/2014/main" id="{B35733BE-112A-2D41-91BF-6265A5F3B728}"/>
              </a:ext>
            </a:extLst>
          </p:cNvPr>
          <p:cNvSpPr>
            <a:spLocks noGrp="1"/>
          </p:cNvSpPr>
          <p:nvPr>
            <p:ph type="title"/>
          </p:nvPr>
        </p:nvSpPr>
        <p:spPr>
          <a:xfrm>
            <a:off x="628650" y="817274"/>
            <a:ext cx="7886700" cy="1960217"/>
          </a:xfrm>
          <a:prstGeom prst="rect">
            <a:avLst/>
          </a:prstGeom>
        </p:spPr>
        <p:txBody>
          <a:bodyPr vert="horz" lIns="91440" tIns="45720" rIns="91440" bIns="45720" rtlCol="0" anchor="ctr">
            <a:noAutofit/>
          </a:bodyPr>
          <a:lstStyle/>
          <a:p>
            <a:r>
              <a:rPr lang="en-US" dirty="0"/>
              <a:t>Click to edit </a:t>
            </a:r>
            <a:br>
              <a:rPr lang="en-US" dirty="0"/>
            </a:br>
            <a:r>
              <a:rPr lang="en-US" dirty="0"/>
              <a:t>master header</a:t>
            </a:r>
          </a:p>
        </p:txBody>
      </p:sp>
    </p:spTree>
    <p:extLst>
      <p:ext uri="{BB962C8B-B14F-4D97-AF65-F5344CB8AC3E}">
        <p14:creationId xmlns:p14="http://schemas.microsoft.com/office/powerpoint/2010/main" val="393130726"/>
      </p:ext>
    </p:extLst>
  </p:cSld>
  <p:clrMap bg1="lt1" tx1="dk1" bg2="lt2" tx2="dk2" accent1="accent1" accent2="accent2" accent3="accent3" accent4="accent4" accent5="accent5" accent6="accent6" hlink="hlink" folHlink="folHlink"/>
  <p:sldLayoutIdLst>
    <p:sldLayoutId id="2147483657" r:id="rId1"/>
    <p:sldLayoutId id="2147483670" r:id="rId2"/>
    <p:sldLayoutId id="2147483662" r:id="rId3"/>
  </p:sldLayoutIdLst>
  <p:txStyles>
    <p:titleStyle>
      <a:lvl1pPr algn="ctr" defTabSz="914377" rtl="0" eaLnBrk="1" latinLnBrk="0" hangingPunct="1">
        <a:spcBef>
          <a:spcPct val="0"/>
        </a:spcBef>
        <a:buNone/>
        <a:defRPr sz="4400" b="1" i="0" kern="1200">
          <a:solidFill>
            <a:schemeClr val="tx1"/>
          </a:solidFill>
          <a:latin typeface="Puffin Beaky Bold"/>
          <a:ea typeface="+mj-ea"/>
          <a:cs typeface="+mj-cs"/>
        </a:defRPr>
      </a:lvl1pPr>
    </p:titleStyle>
    <p:bodyStyle>
      <a:lvl1pPr marL="342891" indent="-342891" algn="l" defTabSz="914377" rtl="0" eaLnBrk="1" latinLnBrk="0" hangingPunct="1">
        <a:spcBef>
          <a:spcPct val="20000"/>
        </a:spcBef>
        <a:buFont typeface="Arial" panose="020B0604020202020204" pitchFamily="34" charset="0"/>
        <a:buChar char="•"/>
        <a:defRPr sz="3200" b="1" i="0" kern="1200">
          <a:solidFill>
            <a:schemeClr val="tx1"/>
          </a:solidFill>
          <a:latin typeface="Puffin Beaky Bold"/>
          <a:ea typeface="+mn-ea"/>
          <a:cs typeface="+mn-cs"/>
        </a:defRPr>
      </a:lvl1pPr>
      <a:lvl2pPr marL="742932" indent="-285744" algn="l" defTabSz="914377" rtl="0" eaLnBrk="1" latinLnBrk="0" hangingPunct="1">
        <a:spcBef>
          <a:spcPct val="20000"/>
        </a:spcBef>
        <a:buFont typeface="Arial" panose="020B0604020202020204" pitchFamily="34" charset="0"/>
        <a:buChar char="–"/>
        <a:defRPr sz="2800" b="1" i="0" kern="1200">
          <a:solidFill>
            <a:schemeClr val="tx1"/>
          </a:solidFill>
          <a:latin typeface="Puffin Beaky Bold"/>
          <a:ea typeface="+mn-ea"/>
          <a:cs typeface="+mn-cs"/>
        </a:defRPr>
      </a:lvl2pPr>
      <a:lvl3pPr marL="1142971" indent="-228594" algn="l" defTabSz="914377" rtl="0" eaLnBrk="1" latinLnBrk="0" hangingPunct="1">
        <a:spcBef>
          <a:spcPct val="20000"/>
        </a:spcBef>
        <a:buFont typeface="Arial" panose="020B0604020202020204" pitchFamily="34" charset="0"/>
        <a:buChar char="•"/>
        <a:defRPr sz="2400" b="1" i="0" kern="1200">
          <a:solidFill>
            <a:schemeClr val="tx1"/>
          </a:solidFill>
          <a:latin typeface="Puffin Beaky Bold"/>
          <a:ea typeface="+mn-ea"/>
          <a:cs typeface="+mn-cs"/>
        </a:defRPr>
      </a:lvl3pPr>
      <a:lvl4pPr marL="1600160" indent="-228594" algn="l" defTabSz="914377" rtl="0" eaLnBrk="1" latinLnBrk="0" hangingPunct="1">
        <a:spcBef>
          <a:spcPct val="20000"/>
        </a:spcBef>
        <a:buFont typeface="Arial" panose="020B0604020202020204" pitchFamily="34" charset="0"/>
        <a:buChar char="–"/>
        <a:defRPr sz="2000" b="1" i="0" kern="1200">
          <a:solidFill>
            <a:schemeClr val="tx1"/>
          </a:solidFill>
          <a:latin typeface="Puffin Beaky Bold"/>
          <a:ea typeface="+mn-ea"/>
          <a:cs typeface="+mn-cs"/>
        </a:defRPr>
      </a:lvl4pPr>
      <a:lvl5pPr marL="2057349" indent="-228594" algn="l" defTabSz="914377" rtl="0" eaLnBrk="1" latinLnBrk="0" hangingPunct="1">
        <a:spcBef>
          <a:spcPct val="20000"/>
        </a:spcBef>
        <a:buFont typeface="Arial" panose="020B0604020202020204" pitchFamily="34" charset="0"/>
        <a:buChar char="»"/>
        <a:defRPr sz="2000" b="1" i="0" kern="1200">
          <a:solidFill>
            <a:schemeClr val="tx1"/>
          </a:solidFill>
          <a:latin typeface="Puffin Beaky Bold"/>
          <a:ea typeface="+mn-ea"/>
          <a:cs typeface="+mn-cs"/>
        </a:defRPr>
      </a:lvl5pPr>
      <a:lvl6pPr marL="2514537"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7" Type="http://schemas.openxmlformats.org/officeDocument/2006/relationships/image" Target="../media/image17.tiff"/><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image" Target="../media/image16.tiff"/><Relationship Id="rId5" Type="http://schemas.openxmlformats.org/officeDocument/2006/relationships/image" Target="../media/image15.tiff"/><Relationship Id="rId4" Type="http://schemas.openxmlformats.org/officeDocument/2006/relationships/image" Target="../media/image14.tiff"/></Relationships>
</file>

<file path=ppt/slides/_rels/slide1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7.tiff"/><Relationship Id="rId4" Type="http://schemas.openxmlformats.org/officeDocument/2006/relationships/image" Target="../media/image6.tiff"/></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7.tiff"/><Relationship Id="rId5" Type="http://schemas.openxmlformats.org/officeDocument/2006/relationships/image" Target="../media/image6.tiff"/><Relationship Id="rId4" Type="http://schemas.openxmlformats.org/officeDocument/2006/relationships/image" Target="../media/image10.emf"/></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grpSp>
        <p:nvGrpSpPr>
          <p:cNvPr id="16" name="Group 15">
            <a:extLst>
              <a:ext uri="{FF2B5EF4-FFF2-40B4-BE49-F238E27FC236}">
                <a16:creationId xmlns:a16="http://schemas.microsoft.com/office/drawing/2014/main" id="{FBE1F203-A496-774B-977E-A2966FFCFBF3}"/>
              </a:ext>
            </a:extLst>
          </p:cNvPr>
          <p:cNvGrpSpPr/>
          <p:nvPr/>
        </p:nvGrpSpPr>
        <p:grpSpPr>
          <a:xfrm>
            <a:off x="2267744" y="3096000"/>
            <a:ext cx="4608512" cy="291600"/>
            <a:chOff x="2267744" y="2741446"/>
            <a:chExt cx="4608512" cy="290963"/>
          </a:xfrm>
        </p:grpSpPr>
        <p:sp>
          <p:nvSpPr>
            <p:cNvPr id="15" name="Rectangle 14">
              <a:extLst>
                <a:ext uri="{FF2B5EF4-FFF2-40B4-BE49-F238E27FC236}">
                  <a16:creationId xmlns:a16="http://schemas.microsoft.com/office/drawing/2014/main" id="{F2DEA4F7-CD04-6844-9B12-88ED85CBF21E}"/>
                </a:ext>
              </a:extLst>
            </p:cNvPr>
            <p:cNvSpPr/>
            <p:nvPr/>
          </p:nvSpPr>
          <p:spPr>
            <a:xfrm>
              <a:off x="2267744" y="2741446"/>
              <a:ext cx="4608512" cy="290963"/>
            </a:xfrm>
            <a:prstGeom prst="rect">
              <a:avLst/>
            </a:prstGeom>
            <a:solidFill>
              <a:srgbClr val="E51E35"/>
            </a:solidFill>
            <a:ln>
              <a:noFill/>
            </a:ln>
          </p:spPr>
          <p:style>
            <a:lnRef idx="2">
              <a:schemeClr val="accent1">
                <a:shade val="50000"/>
              </a:schemeClr>
            </a:lnRef>
            <a:fillRef idx="1">
              <a:schemeClr val="accent1"/>
            </a:fillRef>
            <a:effectRef idx="0">
              <a:schemeClr val="accent1"/>
            </a:effectRef>
            <a:fontRef idx="minor">
              <a:schemeClr val="lt1"/>
            </a:fontRef>
          </p:style>
          <p:txBody>
            <a:bodyPr tIns="108000" rtlCol="0" anchor="t" anchorCtr="0"/>
            <a:lstStyle/>
            <a:p>
              <a:pPr algn="ctr"/>
              <a:endParaRPr lang="en-US" sz="1400" b="1" dirty="0">
                <a:solidFill>
                  <a:schemeClr val="bg1"/>
                </a:solidFill>
                <a:latin typeface="Puffin Beaky" pitchFamily="50" charset="0"/>
              </a:endParaRPr>
            </a:p>
          </p:txBody>
        </p:sp>
        <p:sp>
          <p:nvSpPr>
            <p:cNvPr id="12" name="TextBox 11">
              <a:extLst>
                <a:ext uri="{FF2B5EF4-FFF2-40B4-BE49-F238E27FC236}">
                  <a16:creationId xmlns:a16="http://schemas.microsoft.com/office/drawing/2014/main" id="{4E4115CF-A98E-A640-A62C-5F1EC329189C}"/>
                </a:ext>
              </a:extLst>
            </p:cNvPr>
            <p:cNvSpPr txBox="1"/>
            <p:nvPr/>
          </p:nvSpPr>
          <p:spPr>
            <a:xfrm>
              <a:off x="2501770" y="2810678"/>
              <a:ext cx="4140460" cy="153888"/>
            </a:xfrm>
            <a:prstGeom prst="rect">
              <a:avLst/>
            </a:prstGeom>
            <a:noFill/>
          </p:spPr>
          <p:txBody>
            <a:bodyPr wrap="square" lIns="0" tIns="0" rIns="0" bIns="0" rtlCol="0">
              <a:spAutoFit/>
            </a:bodyPr>
            <a:lstStyle/>
            <a:p>
              <a:pPr algn="ctr">
                <a:spcAft>
                  <a:spcPts val="1200"/>
                </a:spcAft>
              </a:pPr>
              <a:r>
                <a:rPr lang="en-GB" sz="1000" b="1" dirty="0">
                  <a:solidFill>
                    <a:schemeClr val="bg1"/>
                  </a:solidFill>
                  <a:latin typeface="AvenirNext LT Pro Regular" panose="020B0504020202020204" pitchFamily="34" charset="77"/>
                </a:rPr>
                <a:t>EARTH DAY! | GLOBAL CITIZENSHIP | LOOKING AFTER THE PLANET </a:t>
              </a:r>
              <a:endParaRPr lang="en-GB" sz="1000" dirty="0">
                <a:solidFill>
                  <a:schemeClr val="bg1"/>
                </a:solidFill>
                <a:latin typeface="AvenirNext LT Pro Regular" panose="020B0504020202020204" pitchFamily="34" charset="77"/>
              </a:endParaRPr>
            </a:p>
          </p:txBody>
        </p:sp>
      </p:grpSp>
    </p:spTree>
    <p:extLst>
      <p:ext uri="{BB962C8B-B14F-4D97-AF65-F5344CB8AC3E}">
        <p14:creationId xmlns:p14="http://schemas.microsoft.com/office/powerpoint/2010/main" val="23539887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087E0D5-219D-7647-BBEB-AC28A2E2662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23528" y="481049"/>
            <a:ext cx="3035300" cy="2235200"/>
          </a:xfrm>
          <a:prstGeom prst="rect">
            <a:avLst/>
          </a:prstGeom>
        </p:spPr>
      </p:pic>
      <p:sp>
        <p:nvSpPr>
          <p:cNvPr id="3" name="Text Placeholder 2">
            <a:extLst>
              <a:ext uri="{FF2B5EF4-FFF2-40B4-BE49-F238E27FC236}">
                <a16:creationId xmlns:a16="http://schemas.microsoft.com/office/drawing/2014/main" id="{43B90C1E-65B6-2B4E-AEC2-90CB206BBEB5}"/>
              </a:ext>
            </a:extLst>
          </p:cNvPr>
          <p:cNvSpPr>
            <a:spLocks noGrp="1"/>
          </p:cNvSpPr>
          <p:nvPr>
            <p:ph type="body" sz="quarter" idx="11"/>
          </p:nvPr>
        </p:nvSpPr>
        <p:spPr>
          <a:xfrm>
            <a:off x="468274" y="1078621"/>
            <a:ext cx="2438106" cy="862856"/>
          </a:xfrm>
        </p:spPr>
        <p:txBody>
          <a:bodyPr/>
          <a:lstStyle/>
          <a:p>
            <a:pPr algn="ctr"/>
            <a:r>
              <a:rPr lang="en-US" sz="2000" dirty="0"/>
              <a:t>"One day you are going to change the World."</a:t>
            </a:r>
            <a:endParaRPr lang="en-US" sz="2000" dirty="0">
              <a:solidFill>
                <a:srgbClr val="2BA94B"/>
              </a:solidFill>
            </a:endParaRPr>
          </a:p>
        </p:txBody>
      </p:sp>
      <p:grpSp>
        <p:nvGrpSpPr>
          <p:cNvPr id="17" name="Group 16">
            <a:extLst>
              <a:ext uri="{FF2B5EF4-FFF2-40B4-BE49-F238E27FC236}">
                <a16:creationId xmlns:a16="http://schemas.microsoft.com/office/drawing/2014/main" id="{75DA0AE6-DA8D-A74E-9DA9-1CDB16A2688E}"/>
              </a:ext>
            </a:extLst>
          </p:cNvPr>
          <p:cNvGrpSpPr/>
          <p:nvPr/>
        </p:nvGrpSpPr>
        <p:grpSpPr>
          <a:xfrm>
            <a:off x="5172833" y="2281436"/>
            <a:ext cx="3280916" cy="2231554"/>
            <a:chOff x="5076056" y="913284"/>
            <a:chExt cx="3280916" cy="2231554"/>
          </a:xfrm>
        </p:grpSpPr>
        <p:pic>
          <p:nvPicPr>
            <p:cNvPr id="7" name="Picture 6">
              <a:extLst>
                <a:ext uri="{FF2B5EF4-FFF2-40B4-BE49-F238E27FC236}">
                  <a16:creationId xmlns:a16="http://schemas.microsoft.com/office/drawing/2014/main" id="{26AFE7D3-77D9-224F-8C01-1E0286BE355C}"/>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flipH="1">
              <a:off x="5076056" y="913284"/>
              <a:ext cx="3280916" cy="2231554"/>
            </a:xfrm>
            <a:prstGeom prst="rect">
              <a:avLst/>
            </a:prstGeom>
          </p:spPr>
        </p:pic>
        <p:sp>
          <p:nvSpPr>
            <p:cNvPr id="11" name="Text Placeholder 2">
              <a:extLst>
                <a:ext uri="{FF2B5EF4-FFF2-40B4-BE49-F238E27FC236}">
                  <a16:creationId xmlns:a16="http://schemas.microsoft.com/office/drawing/2014/main" id="{209A9237-2D85-1741-ACD1-BEB964BDDF92}"/>
                </a:ext>
              </a:extLst>
            </p:cNvPr>
            <p:cNvSpPr txBox="1">
              <a:spLocks/>
            </p:cNvSpPr>
            <p:nvPr/>
          </p:nvSpPr>
          <p:spPr>
            <a:xfrm>
              <a:off x="5796136" y="1362591"/>
              <a:ext cx="2265691" cy="1266683"/>
            </a:xfrm>
            <a:prstGeom prst="rect">
              <a:avLst/>
            </a:prstGeom>
          </p:spPr>
          <p:txBody>
            <a:bodyPr/>
            <a:lstStyle>
              <a:lvl1pPr marL="0" indent="0" algn="l" defTabSz="914377" rtl="0" eaLnBrk="1" latinLnBrk="0" hangingPunct="1">
                <a:lnSpc>
                  <a:spcPts val="2200"/>
                </a:lnSpc>
                <a:spcBef>
                  <a:spcPts val="0"/>
                </a:spcBef>
                <a:spcAft>
                  <a:spcPts val="400"/>
                </a:spcAft>
                <a:buFont typeface="Arial" panose="020B0604020202020204" pitchFamily="34" charset="0"/>
                <a:buNone/>
                <a:defRPr sz="1800" b="0" i="0" kern="1200">
                  <a:solidFill>
                    <a:schemeClr val="tx1"/>
                  </a:solidFill>
                  <a:latin typeface="AvenirNext LT Pro Regular" panose="020B0504020202020204" pitchFamily="34" charset="77"/>
                  <a:ea typeface="+mn-ea"/>
                  <a:cs typeface="+mn-cs"/>
                </a:defRPr>
              </a:lvl1pPr>
              <a:lvl2pPr marL="457189" indent="0" algn="l" defTabSz="914377" rtl="0" eaLnBrk="1" latinLnBrk="0" hangingPunct="1">
                <a:spcBef>
                  <a:spcPct val="20000"/>
                </a:spcBef>
                <a:buFont typeface="Arial" panose="020B0604020202020204" pitchFamily="34" charset="0"/>
                <a:buNone/>
                <a:defRPr sz="2800" b="0" i="0" kern="1200">
                  <a:solidFill>
                    <a:schemeClr val="tx1"/>
                  </a:solidFill>
                  <a:latin typeface="Georgia" panose="02040502050405020303" pitchFamily="18" charset="0"/>
                  <a:ea typeface="+mn-ea"/>
                  <a:cs typeface="+mn-cs"/>
                </a:defRPr>
              </a:lvl2pPr>
              <a:lvl3pPr marL="914377" indent="0" algn="l" defTabSz="914377" rtl="0" eaLnBrk="1" latinLnBrk="0" hangingPunct="1">
                <a:spcBef>
                  <a:spcPct val="20000"/>
                </a:spcBef>
                <a:buFont typeface="Arial" panose="020B0604020202020204" pitchFamily="34" charset="0"/>
                <a:buNone/>
                <a:defRPr sz="2400" b="0" i="0" kern="1200">
                  <a:solidFill>
                    <a:schemeClr val="tx1"/>
                  </a:solidFill>
                  <a:latin typeface="Georgia" panose="02040502050405020303" pitchFamily="18" charset="0"/>
                  <a:ea typeface="+mn-ea"/>
                  <a:cs typeface="+mn-cs"/>
                </a:defRPr>
              </a:lvl3pPr>
              <a:lvl4pPr marL="1371566" indent="0" algn="l" defTabSz="914377" rtl="0" eaLnBrk="1" latinLnBrk="0" hangingPunct="1">
                <a:spcBef>
                  <a:spcPct val="20000"/>
                </a:spcBef>
                <a:buFont typeface="Arial" panose="020B0604020202020204" pitchFamily="34" charset="0"/>
                <a:buNone/>
                <a:defRPr sz="2000" b="0" i="0" kern="1200">
                  <a:solidFill>
                    <a:schemeClr val="tx1"/>
                  </a:solidFill>
                  <a:latin typeface="Georgia" panose="02040502050405020303" pitchFamily="18" charset="0"/>
                  <a:ea typeface="+mn-ea"/>
                  <a:cs typeface="+mn-cs"/>
                </a:defRPr>
              </a:lvl4pPr>
              <a:lvl5pPr marL="1828754" indent="0" algn="l" defTabSz="914377" rtl="0" eaLnBrk="1" latinLnBrk="0" hangingPunct="1">
                <a:spcBef>
                  <a:spcPct val="20000"/>
                </a:spcBef>
                <a:buFont typeface="Arial" panose="020B0604020202020204" pitchFamily="34" charset="0"/>
                <a:buNone/>
                <a:defRPr sz="2000" b="0" i="0" kern="1200">
                  <a:solidFill>
                    <a:schemeClr val="tx1"/>
                  </a:solidFill>
                  <a:latin typeface="Georgia" panose="02040502050405020303" pitchFamily="18" charset="0"/>
                  <a:ea typeface="+mn-ea"/>
                  <a:cs typeface="+mn-cs"/>
                </a:defRPr>
              </a:lvl5pPr>
              <a:lvl6pPr marL="2514537"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ctr"/>
              <a:r>
                <a:rPr lang="en-US" sz="2000" dirty="0"/>
                <a:t>“There are over 5.25 trillion pieces of plastic in the ocean.”</a:t>
              </a:r>
            </a:p>
          </p:txBody>
        </p:sp>
      </p:grpSp>
      <p:grpSp>
        <p:nvGrpSpPr>
          <p:cNvPr id="10" name="Group 9">
            <a:extLst>
              <a:ext uri="{FF2B5EF4-FFF2-40B4-BE49-F238E27FC236}">
                <a16:creationId xmlns:a16="http://schemas.microsoft.com/office/drawing/2014/main" id="{349E4195-FCD3-A64A-957D-30CD876F5392}"/>
              </a:ext>
            </a:extLst>
          </p:cNvPr>
          <p:cNvGrpSpPr/>
          <p:nvPr/>
        </p:nvGrpSpPr>
        <p:grpSpPr>
          <a:xfrm>
            <a:off x="1434771" y="2830439"/>
            <a:ext cx="2566133" cy="1889705"/>
            <a:chOff x="492295" y="2998751"/>
            <a:chExt cx="2566133" cy="1889705"/>
          </a:xfrm>
        </p:grpSpPr>
        <p:pic>
          <p:nvPicPr>
            <p:cNvPr id="16" name="Picture 15">
              <a:extLst>
                <a:ext uri="{FF2B5EF4-FFF2-40B4-BE49-F238E27FC236}">
                  <a16:creationId xmlns:a16="http://schemas.microsoft.com/office/drawing/2014/main" id="{18B68D11-B73B-C646-BD57-4D6CEB4B3B7A}"/>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92295" y="2998751"/>
              <a:ext cx="2566133" cy="1889705"/>
            </a:xfrm>
            <a:prstGeom prst="rect">
              <a:avLst/>
            </a:prstGeom>
          </p:spPr>
        </p:pic>
        <p:sp>
          <p:nvSpPr>
            <p:cNvPr id="14" name="Text Placeholder 2">
              <a:extLst>
                <a:ext uri="{FF2B5EF4-FFF2-40B4-BE49-F238E27FC236}">
                  <a16:creationId xmlns:a16="http://schemas.microsoft.com/office/drawing/2014/main" id="{1F01C1B9-C74B-0B42-A41A-F72DBBB76373}"/>
                </a:ext>
              </a:extLst>
            </p:cNvPr>
            <p:cNvSpPr txBox="1">
              <a:spLocks/>
            </p:cNvSpPr>
            <p:nvPr/>
          </p:nvSpPr>
          <p:spPr>
            <a:xfrm>
              <a:off x="536077" y="3544145"/>
              <a:ext cx="2235723" cy="607355"/>
            </a:xfrm>
            <a:prstGeom prst="rect">
              <a:avLst/>
            </a:prstGeom>
          </p:spPr>
          <p:txBody>
            <a:bodyPr/>
            <a:lstStyle>
              <a:lvl1pPr marL="0" indent="0" algn="l" defTabSz="914377" rtl="0" eaLnBrk="1" latinLnBrk="0" hangingPunct="1">
                <a:lnSpc>
                  <a:spcPts val="2200"/>
                </a:lnSpc>
                <a:spcBef>
                  <a:spcPts val="0"/>
                </a:spcBef>
                <a:spcAft>
                  <a:spcPts val="400"/>
                </a:spcAft>
                <a:buFont typeface="Arial" panose="020B0604020202020204" pitchFamily="34" charset="0"/>
                <a:buNone/>
                <a:defRPr sz="1800" b="0" i="0" kern="1200">
                  <a:solidFill>
                    <a:schemeClr val="tx1"/>
                  </a:solidFill>
                  <a:latin typeface="AvenirNext LT Pro Regular" panose="020B0504020202020204" pitchFamily="34" charset="77"/>
                  <a:ea typeface="+mn-ea"/>
                  <a:cs typeface="+mn-cs"/>
                </a:defRPr>
              </a:lvl1pPr>
              <a:lvl2pPr marL="457189" indent="0" algn="l" defTabSz="914377" rtl="0" eaLnBrk="1" latinLnBrk="0" hangingPunct="1">
                <a:spcBef>
                  <a:spcPct val="20000"/>
                </a:spcBef>
                <a:buFont typeface="Arial" panose="020B0604020202020204" pitchFamily="34" charset="0"/>
                <a:buNone/>
                <a:defRPr sz="2800" b="0" i="0" kern="1200">
                  <a:solidFill>
                    <a:schemeClr val="tx1"/>
                  </a:solidFill>
                  <a:latin typeface="Georgia" panose="02040502050405020303" pitchFamily="18" charset="0"/>
                  <a:ea typeface="+mn-ea"/>
                  <a:cs typeface="+mn-cs"/>
                </a:defRPr>
              </a:lvl2pPr>
              <a:lvl3pPr marL="914377" indent="0" algn="l" defTabSz="914377" rtl="0" eaLnBrk="1" latinLnBrk="0" hangingPunct="1">
                <a:spcBef>
                  <a:spcPct val="20000"/>
                </a:spcBef>
                <a:buFont typeface="Arial" panose="020B0604020202020204" pitchFamily="34" charset="0"/>
                <a:buNone/>
                <a:defRPr sz="2400" b="0" i="0" kern="1200">
                  <a:solidFill>
                    <a:schemeClr val="tx1"/>
                  </a:solidFill>
                  <a:latin typeface="Georgia" panose="02040502050405020303" pitchFamily="18" charset="0"/>
                  <a:ea typeface="+mn-ea"/>
                  <a:cs typeface="+mn-cs"/>
                </a:defRPr>
              </a:lvl3pPr>
              <a:lvl4pPr marL="1371566" indent="0" algn="l" defTabSz="914377" rtl="0" eaLnBrk="1" latinLnBrk="0" hangingPunct="1">
                <a:spcBef>
                  <a:spcPct val="20000"/>
                </a:spcBef>
                <a:buFont typeface="Arial" panose="020B0604020202020204" pitchFamily="34" charset="0"/>
                <a:buNone/>
                <a:defRPr sz="2000" b="0" i="0" kern="1200">
                  <a:solidFill>
                    <a:schemeClr val="tx1"/>
                  </a:solidFill>
                  <a:latin typeface="Georgia" panose="02040502050405020303" pitchFamily="18" charset="0"/>
                  <a:ea typeface="+mn-ea"/>
                  <a:cs typeface="+mn-cs"/>
                </a:defRPr>
              </a:lvl4pPr>
              <a:lvl5pPr marL="1828754" indent="0" algn="l" defTabSz="914377" rtl="0" eaLnBrk="1" latinLnBrk="0" hangingPunct="1">
                <a:spcBef>
                  <a:spcPct val="20000"/>
                </a:spcBef>
                <a:buFont typeface="Arial" panose="020B0604020202020204" pitchFamily="34" charset="0"/>
                <a:buNone/>
                <a:defRPr sz="2000" b="0" i="0" kern="1200">
                  <a:solidFill>
                    <a:schemeClr val="tx1"/>
                  </a:solidFill>
                  <a:latin typeface="Georgia" panose="02040502050405020303" pitchFamily="18" charset="0"/>
                  <a:ea typeface="+mn-ea"/>
                  <a:cs typeface="+mn-cs"/>
                </a:defRPr>
              </a:lvl5pPr>
              <a:lvl6pPr marL="2514537"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ctr"/>
              <a:r>
                <a:rPr lang="en-US" sz="2000" dirty="0"/>
                <a:t>“Plastic is ruining these islands.”</a:t>
              </a:r>
            </a:p>
          </p:txBody>
        </p:sp>
      </p:grpSp>
      <p:grpSp>
        <p:nvGrpSpPr>
          <p:cNvPr id="9" name="Group 8">
            <a:extLst>
              <a:ext uri="{FF2B5EF4-FFF2-40B4-BE49-F238E27FC236}">
                <a16:creationId xmlns:a16="http://schemas.microsoft.com/office/drawing/2014/main" id="{C94CA1F1-2EC7-CF47-8AF1-1D3DB8D957CE}"/>
              </a:ext>
            </a:extLst>
          </p:cNvPr>
          <p:cNvGrpSpPr/>
          <p:nvPr/>
        </p:nvGrpSpPr>
        <p:grpSpPr>
          <a:xfrm>
            <a:off x="4283968" y="393809"/>
            <a:ext cx="2167879" cy="1616401"/>
            <a:chOff x="2476129" y="2209428"/>
            <a:chExt cx="2167879" cy="1616401"/>
          </a:xfrm>
        </p:grpSpPr>
        <p:pic>
          <p:nvPicPr>
            <p:cNvPr id="8" name="Picture 7">
              <a:extLst>
                <a:ext uri="{FF2B5EF4-FFF2-40B4-BE49-F238E27FC236}">
                  <a16:creationId xmlns:a16="http://schemas.microsoft.com/office/drawing/2014/main" id="{94411DC9-DD3B-404A-B94E-80DB98EA9DB9}"/>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2476129" y="2209428"/>
              <a:ext cx="2167879" cy="1616401"/>
            </a:xfrm>
            <a:prstGeom prst="rect">
              <a:avLst/>
            </a:prstGeom>
          </p:spPr>
        </p:pic>
        <p:sp>
          <p:nvSpPr>
            <p:cNvPr id="12" name="Text Placeholder 2">
              <a:extLst>
                <a:ext uri="{FF2B5EF4-FFF2-40B4-BE49-F238E27FC236}">
                  <a16:creationId xmlns:a16="http://schemas.microsoft.com/office/drawing/2014/main" id="{781A224C-1B28-C741-9F0C-84E040E9F8C2}"/>
                </a:ext>
              </a:extLst>
            </p:cNvPr>
            <p:cNvSpPr txBox="1">
              <a:spLocks/>
            </p:cNvSpPr>
            <p:nvPr/>
          </p:nvSpPr>
          <p:spPr>
            <a:xfrm>
              <a:off x="2654004" y="2680522"/>
              <a:ext cx="1990004" cy="607355"/>
            </a:xfrm>
            <a:prstGeom prst="rect">
              <a:avLst/>
            </a:prstGeom>
          </p:spPr>
          <p:txBody>
            <a:bodyPr/>
            <a:lstStyle>
              <a:lvl1pPr marL="0" indent="0" algn="l" defTabSz="914377" rtl="0" eaLnBrk="1" latinLnBrk="0" hangingPunct="1">
                <a:lnSpc>
                  <a:spcPts val="2200"/>
                </a:lnSpc>
                <a:spcBef>
                  <a:spcPts val="0"/>
                </a:spcBef>
                <a:spcAft>
                  <a:spcPts val="400"/>
                </a:spcAft>
                <a:buFont typeface="Arial" panose="020B0604020202020204" pitchFamily="34" charset="0"/>
                <a:buNone/>
                <a:defRPr sz="1800" b="0" i="0" kern="1200">
                  <a:solidFill>
                    <a:schemeClr val="tx1"/>
                  </a:solidFill>
                  <a:latin typeface="AvenirNext LT Pro Regular" panose="020B0504020202020204" pitchFamily="34" charset="77"/>
                  <a:ea typeface="+mn-ea"/>
                  <a:cs typeface="+mn-cs"/>
                </a:defRPr>
              </a:lvl1pPr>
              <a:lvl2pPr marL="457189" indent="0" algn="l" defTabSz="914377" rtl="0" eaLnBrk="1" latinLnBrk="0" hangingPunct="1">
                <a:spcBef>
                  <a:spcPct val="20000"/>
                </a:spcBef>
                <a:buFont typeface="Arial" panose="020B0604020202020204" pitchFamily="34" charset="0"/>
                <a:buNone/>
                <a:defRPr sz="2800" b="0" i="0" kern="1200">
                  <a:solidFill>
                    <a:schemeClr val="tx1"/>
                  </a:solidFill>
                  <a:latin typeface="Georgia" panose="02040502050405020303" pitchFamily="18" charset="0"/>
                  <a:ea typeface="+mn-ea"/>
                  <a:cs typeface="+mn-cs"/>
                </a:defRPr>
              </a:lvl2pPr>
              <a:lvl3pPr marL="914377" indent="0" algn="l" defTabSz="914377" rtl="0" eaLnBrk="1" latinLnBrk="0" hangingPunct="1">
                <a:spcBef>
                  <a:spcPct val="20000"/>
                </a:spcBef>
                <a:buFont typeface="Arial" panose="020B0604020202020204" pitchFamily="34" charset="0"/>
                <a:buNone/>
                <a:defRPr sz="2400" b="0" i="0" kern="1200">
                  <a:solidFill>
                    <a:schemeClr val="tx1"/>
                  </a:solidFill>
                  <a:latin typeface="Georgia" panose="02040502050405020303" pitchFamily="18" charset="0"/>
                  <a:ea typeface="+mn-ea"/>
                  <a:cs typeface="+mn-cs"/>
                </a:defRPr>
              </a:lvl3pPr>
              <a:lvl4pPr marL="1371566" indent="0" algn="l" defTabSz="914377" rtl="0" eaLnBrk="1" latinLnBrk="0" hangingPunct="1">
                <a:spcBef>
                  <a:spcPct val="20000"/>
                </a:spcBef>
                <a:buFont typeface="Arial" panose="020B0604020202020204" pitchFamily="34" charset="0"/>
                <a:buNone/>
                <a:defRPr sz="2000" b="0" i="0" kern="1200">
                  <a:solidFill>
                    <a:schemeClr val="tx1"/>
                  </a:solidFill>
                  <a:latin typeface="Georgia" panose="02040502050405020303" pitchFamily="18" charset="0"/>
                  <a:ea typeface="+mn-ea"/>
                  <a:cs typeface="+mn-cs"/>
                </a:defRPr>
              </a:lvl4pPr>
              <a:lvl5pPr marL="1828754" indent="0" algn="l" defTabSz="914377" rtl="0" eaLnBrk="1" latinLnBrk="0" hangingPunct="1">
                <a:spcBef>
                  <a:spcPct val="20000"/>
                </a:spcBef>
                <a:buFont typeface="Arial" panose="020B0604020202020204" pitchFamily="34" charset="0"/>
                <a:buNone/>
                <a:defRPr sz="2000" b="0" i="0" kern="1200">
                  <a:solidFill>
                    <a:schemeClr val="tx1"/>
                  </a:solidFill>
                  <a:latin typeface="Georgia" panose="02040502050405020303" pitchFamily="18" charset="0"/>
                  <a:ea typeface="+mn-ea"/>
                  <a:cs typeface="+mn-cs"/>
                </a:defRPr>
              </a:lvl5pPr>
              <a:lvl6pPr marL="2514537"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ctr"/>
              <a:r>
                <a:rPr lang="en-US" sz="2000" dirty="0"/>
                <a:t>“We need to do something!”</a:t>
              </a:r>
            </a:p>
          </p:txBody>
        </p:sp>
      </p:grpSp>
    </p:spTree>
    <p:extLst>
      <p:ext uri="{BB962C8B-B14F-4D97-AF65-F5344CB8AC3E}">
        <p14:creationId xmlns:p14="http://schemas.microsoft.com/office/powerpoint/2010/main" val="18121945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D10D95-8E02-4E49-9C1B-0D5AFD3D9EF9}"/>
              </a:ext>
            </a:extLst>
          </p:cNvPr>
          <p:cNvSpPr>
            <a:spLocks noGrp="1"/>
          </p:cNvSpPr>
          <p:nvPr>
            <p:ph type="title"/>
          </p:nvPr>
        </p:nvSpPr>
        <p:spPr>
          <a:xfrm>
            <a:off x="611436" y="769266"/>
            <a:ext cx="5904656" cy="4248473"/>
          </a:xfrm>
        </p:spPr>
        <p:txBody>
          <a:bodyPr/>
          <a:lstStyle/>
          <a:p>
            <a:r>
              <a:rPr lang="en-US" dirty="0">
                <a:solidFill>
                  <a:srgbClr val="2BA94B"/>
                </a:solidFill>
              </a:rPr>
              <a:t>SMALL CHANGES</a:t>
            </a:r>
            <a:r>
              <a:rPr lang="en-US" dirty="0"/>
              <a:t> MAKE A</a:t>
            </a:r>
            <a:br>
              <a:rPr lang="en-US" dirty="0"/>
            </a:br>
            <a:r>
              <a:rPr lang="en-US" sz="20000" dirty="0">
                <a:solidFill>
                  <a:schemeClr val="tx1">
                    <a:lumMod val="50000"/>
                    <a:lumOff val="50000"/>
                  </a:schemeClr>
                </a:solidFill>
              </a:rPr>
              <a:t>BIG</a:t>
            </a:r>
            <a:br>
              <a:rPr lang="en-US" sz="20000" dirty="0">
                <a:solidFill>
                  <a:schemeClr val="tx1">
                    <a:lumMod val="50000"/>
                    <a:lumOff val="50000"/>
                  </a:schemeClr>
                </a:solidFill>
              </a:rPr>
            </a:br>
            <a:r>
              <a:rPr lang="en-US" dirty="0"/>
              <a:t>DIFFERENCE.</a:t>
            </a:r>
          </a:p>
        </p:txBody>
      </p:sp>
      <p:sp>
        <p:nvSpPr>
          <p:cNvPr id="3" name="Text Placeholder 2">
            <a:extLst>
              <a:ext uri="{FF2B5EF4-FFF2-40B4-BE49-F238E27FC236}">
                <a16:creationId xmlns:a16="http://schemas.microsoft.com/office/drawing/2014/main" id="{9ACF9725-F03D-844F-8022-C8B9F009CBE9}"/>
              </a:ext>
            </a:extLst>
          </p:cNvPr>
          <p:cNvSpPr>
            <a:spLocks noGrp="1"/>
          </p:cNvSpPr>
          <p:nvPr>
            <p:ph type="body" sz="quarter" idx="11"/>
          </p:nvPr>
        </p:nvSpPr>
        <p:spPr>
          <a:xfrm>
            <a:off x="611758" y="409228"/>
            <a:ext cx="8280400" cy="432048"/>
          </a:xfrm>
        </p:spPr>
        <p:txBody>
          <a:bodyPr/>
          <a:lstStyle/>
          <a:p>
            <a:r>
              <a:rPr lang="en-US" dirty="0"/>
              <a:t>Remember . . .</a:t>
            </a:r>
            <a:endParaRPr lang="en-GB" dirty="0"/>
          </a:p>
        </p:txBody>
      </p:sp>
    </p:spTree>
    <p:extLst>
      <p:ext uri="{BB962C8B-B14F-4D97-AF65-F5344CB8AC3E}">
        <p14:creationId xmlns:p14="http://schemas.microsoft.com/office/powerpoint/2010/main" val="40707534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5EB468-C8CA-0844-B80B-3B69C949AC82}"/>
              </a:ext>
            </a:extLst>
          </p:cNvPr>
          <p:cNvSpPr>
            <a:spLocks noGrp="1"/>
          </p:cNvSpPr>
          <p:nvPr>
            <p:ph type="title"/>
          </p:nvPr>
        </p:nvSpPr>
        <p:spPr/>
        <p:txBody>
          <a:bodyPr/>
          <a:lstStyle/>
          <a:p>
            <a:r>
              <a:rPr lang="en-US" dirty="0">
                <a:latin typeface="AvenirNext LT Pro Regular" panose="020B0504020202020204" pitchFamily="34" charset="77"/>
                <a:cs typeface="Arial" panose="020B0604020202020204" pitchFamily="34" charset="0"/>
              </a:rPr>
              <a:t>What is Clean Up! About?</a:t>
            </a:r>
          </a:p>
        </p:txBody>
      </p:sp>
      <p:sp>
        <p:nvSpPr>
          <p:cNvPr id="3" name="Text Placeholder 2">
            <a:extLst>
              <a:ext uri="{FF2B5EF4-FFF2-40B4-BE49-F238E27FC236}">
                <a16:creationId xmlns:a16="http://schemas.microsoft.com/office/drawing/2014/main" id="{2E4F94F8-ED4E-834F-82F3-36EAE24A2ACA}"/>
              </a:ext>
            </a:extLst>
          </p:cNvPr>
          <p:cNvSpPr>
            <a:spLocks noGrp="1"/>
          </p:cNvSpPr>
          <p:nvPr>
            <p:ph type="body" sz="quarter" idx="4294967295"/>
          </p:nvPr>
        </p:nvSpPr>
        <p:spPr>
          <a:xfrm>
            <a:off x="3785109" y="1129185"/>
            <a:ext cx="4995339" cy="936104"/>
          </a:xfrm>
          <a:prstGeom prst="rect">
            <a:avLst/>
          </a:prstGeom>
        </p:spPr>
        <p:txBody>
          <a:bodyPr/>
          <a:lstStyle/>
          <a:p>
            <a:pPr marL="0" indent="0">
              <a:buNone/>
            </a:pPr>
            <a:r>
              <a:rPr lang="en-US" sz="2400" b="0" dirty="0">
                <a:latin typeface="AvenirNext LT Pro Regular" panose="020B0504020202020204" pitchFamily="34" charset="77"/>
                <a:cs typeface="Arial" panose="020B0604020202020204" pitchFamily="34" charset="0"/>
              </a:rPr>
              <a:t>See what you can guess </a:t>
            </a:r>
            <a:br>
              <a:rPr lang="en-US" sz="2400" b="0" dirty="0">
                <a:latin typeface="AvenirNext LT Pro Regular" panose="020B0504020202020204" pitchFamily="34" charset="77"/>
                <a:cs typeface="Arial" panose="020B0604020202020204" pitchFamily="34" charset="0"/>
              </a:rPr>
            </a:br>
            <a:r>
              <a:rPr lang="en-US" sz="2400" b="0" dirty="0">
                <a:latin typeface="AvenirNext LT Pro Regular" panose="020B0504020202020204" pitchFamily="34" charset="77"/>
                <a:cs typeface="Arial" panose="020B0604020202020204" pitchFamily="34" charset="0"/>
              </a:rPr>
              <a:t>from the cover</a:t>
            </a:r>
          </a:p>
        </p:txBody>
      </p:sp>
      <p:sp>
        <p:nvSpPr>
          <p:cNvPr id="4" name="Text Placeholder 3">
            <a:extLst>
              <a:ext uri="{FF2B5EF4-FFF2-40B4-BE49-F238E27FC236}">
                <a16:creationId xmlns:a16="http://schemas.microsoft.com/office/drawing/2014/main" id="{2EA581FB-A512-3941-AFA6-D6BEE9AF882B}"/>
              </a:ext>
            </a:extLst>
          </p:cNvPr>
          <p:cNvSpPr>
            <a:spLocks noGrp="1"/>
          </p:cNvSpPr>
          <p:nvPr>
            <p:ph type="body" sz="quarter" idx="11"/>
          </p:nvPr>
        </p:nvSpPr>
        <p:spPr>
          <a:xfrm>
            <a:off x="3721584" y="2209428"/>
            <a:ext cx="5299766" cy="2520157"/>
          </a:xfrm>
        </p:spPr>
        <p:txBody>
          <a:bodyPr/>
          <a:lstStyle/>
          <a:p>
            <a:pPr marL="342900" indent="-342900">
              <a:spcBef>
                <a:spcPts val="2280"/>
              </a:spcBef>
              <a:buFont typeface="Arial" panose="020B0604020202020204" pitchFamily="34" charset="0"/>
              <a:buChar char="•"/>
            </a:pPr>
            <a:r>
              <a:rPr lang="en-US" dirty="0">
                <a:solidFill>
                  <a:srgbClr val="2BA94B"/>
                </a:solidFill>
                <a:latin typeface="AvenirNext LT Pro Regular" panose="020B0504020202020204" pitchFamily="34" charset="77"/>
                <a:ea typeface="Helvetica Neue" panose="02000503000000020004" pitchFamily="2" charset="0"/>
                <a:cs typeface="Helvetica Neue" panose="02000503000000020004" pitchFamily="2" charset="0"/>
              </a:rPr>
              <a:t>WHERE</a:t>
            </a:r>
            <a:r>
              <a:rPr lang="en-US" dirty="0">
                <a:latin typeface="AvenirNext LT Pro Regular" panose="020B0504020202020204" pitchFamily="34" charset="77"/>
                <a:ea typeface="Helvetica Neue" panose="02000503000000020004" pitchFamily="2" charset="0"/>
                <a:cs typeface="Helvetica Neue" panose="02000503000000020004" pitchFamily="2" charset="0"/>
              </a:rPr>
              <a:t> do you think it is set?</a:t>
            </a:r>
          </a:p>
          <a:p>
            <a:pPr marL="342900" indent="-342900">
              <a:spcBef>
                <a:spcPts val="2280"/>
              </a:spcBef>
              <a:buFont typeface="Arial" panose="020B0604020202020204" pitchFamily="34" charset="0"/>
              <a:buChar char="•"/>
            </a:pPr>
            <a:r>
              <a:rPr lang="en-US" dirty="0">
                <a:solidFill>
                  <a:srgbClr val="2BA94B"/>
                </a:solidFill>
                <a:latin typeface="AvenirNext LT Pro Regular" panose="020B0504020202020204" pitchFamily="34" charset="77"/>
                <a:ea typeface="Helvetica Neue" panose="02000503000000020004" pitchFamily="2" charset="0"/>
                <a:cs typeface="Helvetica Neue" panose="02000503000000020004" pitchFamily="2" charset="0"/>
              </a:rPr>
              <a:t>WHO</a:t>
            </a:r>
            <a:r>
              <a:rPr lang="en-US" dirty="0">
                <a:latin typeface="AvenirNext LT Pro Regular" panose="020B0504020202020204" pitchFamily="34" charset="77"/>
                <a:ea typeface="Helvetica Neue" panose="02000503000000020004" pitchFamily="2" charset="0"/>
                <a:cs typeface="Helvetica Neue" panose="02000503000000020004" pitchFamily="2" charset="0"/>
              </a:rPr>
              <a:t> do you think the main character is?</a:t>
            </a:r>
          </a:p>
          <a:p>
            <a:pPr marL="342900" indent="-342900">
              <a:spcBef>
                <a:spcPts val="2280"/>
              </a:spcBef>
              <a:buFont typeface="Arial" panose="020B0604020202020204" pitchFamily="34" charset="0"/>
              <a:buChar char="•"/>
            </a:pPr>
            <a:r>
              <a:rPr lang="en-US" dirty="0">
                <a:solidFill>
                  <a:srgbClr val="2BA94B"/>
                </a:solidFill>
                <a:latin typeface="AvenirNext LT Pro Regular" panose="020B0504020202020204" pitchFamily="34" charset="77"/>
                <a:ea typeface="Helvetica Neue" panose="02000503000000020004" pitchFamily="2" charset="0"/>
                <a:cs typeface="Helvetica Neue" panose="02000503000000020004" pitchFamily="2" charset="0"/>
              </a:rPr>
              <a:t>WHAT</a:t>
            </a:r>
            <a:r>
              <a:rPr lang="en-US" dirty="0">
                <a:latin typeface="AvenirNext LT Pro Regular" panose="020B0504020202020204" pitchFamily="34" charset="77"/>
                <a:ea typeface="Helvetica Neue" panose="02000503000000020004" pitchFamily="2" charset="0"/>
                <a:cs typeface="Helvetica Neue" panose="02000503000000020004" pitchFamily="2" charset="0"/>
              </a:rPr>
              <a:t> do you think her mission </a:t>
            </a:r>
            <a:br>
              <a:rPr lang="en-US" dirty="0">
                <a:latin typeface="AvenirNext LT Pro Regular" panose="020B0504020202020204" pitchFamily="34" charset="77"/>
                <a:ea typeface="Helvetica Neue" panose="02000503000000020004" pitchFamily="2" charset="0"/>
                <a:cs typeface="Helvetica Neue" panose="02000503000000020004" pitchFamily="2" charset="0"/>
              </a:rPr>
            </a:br>
            <a:r>
              <a:rPr lang="en-US" dirty="0">
                <a:latin typeface="AvenirNext LT Pro Regular" panose="020B0504020202020204" pitchFamily="34" charset="77"/>
                <a:ea typeface="Helvetica Neue" panose="02000503000000020004" pitchFamily="2" charset="0"/>
                <a:cs typeface="Helvetica Neue" panose="02000503000000020004" pitchFamily="2" charset="0"/>
              </a:rPr>
              <a:t>in the story is?</a:t>
            </a:r>
          </a:p>
        </p:txBody>
      </p:sp>
    </p:spTree>
    <p:extLst>
      <p:ext uri="{BB962C8B-B14F-4D97-AF65-F5344CB8AC3E}">
        <p14:creationId xmlns:p14="http://schemas.microsoft.com/office/powerpoint/2010/main" val="18036063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0" name="Text Placeholder 3">
            <a:extLst>
              <a:ext uri="{FF2B5EF4-FFF2-40B4-BE49-F238E27FC236}">
                <a16:creationId xmlns:a16="http://schemas.microsoft.com/office/drawing/2014/main" id="{B2C21325-1BBB-DD45-8658-1F2FA050CF70}"/>
              </a:ext>
            </a:extLst>
          </p:cNvPr>
          <p:cNvSpPr txBox="1">
            <a:spLocks/>
          </p:cNvSpPr>
          <p:nvPr/>
        </p:nvSpPr>
        <p:spPr>
          <a:xfrm>
            <a:off x="251520" y="3937621"/>
            <a:ext cx="5299766" cy="1224136"/>
          </a:xfrm>
          <a:prstGeom prst="rect">
            <a:avLst/>
          </a:prstGeom>
        </p:spPr>
        <p:txBody>
          <a:bodyPr/>
          <a:lstStyle>
            <a:lvl1pPr marL="0" indent="0" algn="l" defTabSz="914377" rtl="0" eaLnBrk="1" latinLnBrk="0" hangingPunct="1">
              <a:spcBef>
                <a:spcPct val="20000"/>
              </a:spcBef>
              <a:buFont typeface="Arial" panose="020B0604020202020204" pitchFamily="34" charset="0"/>
              <a:buNone/>
              <a:defRPr sz="2000" b="0" i="0" kern="1200">
                <a:solidFill>
                  <a:schemeClr val="tx1"/>
                </a:solidFill>
                <a:latin typeface="Century Gothic" panose="020B0502020202020204" pitchFamily="34" charset="0"/>
                <a:ea typeface="+mn-ea"/>
                <a:cs typeface="+mn-cs"/>
              </a:defRPr>
            </a:lvl1pPr>
            <a:lvl2pPr marL="457189" indent="0" algn="l" defTabSz="914377" rtl="0" eaLnBrk="1" latinLnBrk="0" hangingPunct="1">
              <a:spcBef>
                <a:spcPct val="20000"/>
              </a:spcBef>
              <a:buFont typeface="Arial" panose="020B0604020202020204" pitchFamily="34" charset="0"/>
              <a:buNone/>
              <a:defRPr sz="2800" b="0" i="0" kern="1200">
                <a:solidFill>
                  <a:schemeClr val="tx1"/>
                </a:solidFill>
                <a:latin typeface="Georgia" panose="02040502050405020303" pitchFamily="18" charset="0"/>
                <a:ea typeface="+mn-ea"/>
                <a:cs typeface="+mn-cs"/>
              </a:defRPr>
            </a:lvl2pPr>
            <a:lvl3pPr marL="914377" indent="0" algn="l" defTabSz="914377" rtl="0" eaLnBrk="1" latinLnBrk="0" hangingPunct="1">
              <a:spcBef>
                <a:spcPct val="20000"/>
              </a:spcBef>
              <a:buFont typeface="Arial" panose="020B0604020202020204" pitchFamily="34" charset="0"/>
              <a:buNone/>
              <a:defRPr sz="2400" b="0" i="0" kern="1200">
                <a:solidFill>
                  <a:schemeClr val="tx1"/>
                </a:solidFill>
                <a:latin typeface="Georgia" panose="02040502050405020303" pitchFamily="18" charset="0"/>
                <a:ea typeface="+mn-ea"/>
                <a:cs typeface="+mn-cs"/>
              </a:defRPr>
            </a:lvl3pPr>
            <a:lvl4pPr marL="1371566" indent="0" algn="l" defTabSz="914377" rtl="0" eaLnBrk="1" latinLnBrk="0" hangingPunct="1">
              <a:spcBef>
                <a:spcPct val="20000"/>
              </a:spcBef>
              <a:buFont typeface="Arial" panose="020B0604020202020204" pitchFamily="34" charset="0"/>
              <a:buNone/>
              <a:defRPr sz="2000" b="0" i="0" kern="1200">
                <a:solidFill>
                  <a:schemeClr val="tx1"/>
                </a:solidFill>
                <a:latin typeface="Georgia" panose="02040502050405020303" pitchFamily="18" charset="0"/>
                <a:ea typeface="+mn-ea"/>
                <a:cs typeface="+mn-cs"/>
              </a:defRPr>
            </a:lvl4pPr>
            <a:lvl5pPr marL="1828754" indent="0" algn="l" defTabSz="914377" rtl="0" eaLnBrk="1" latinLnBrk="0" hangingPunct="1">
              <a:spcBef>
                <a:spcPct val="20000"/>
              </a:spcBef>
              <a:buFont typeface="Arial" panose="020B0604020202020204" pitchFamily="34" charset="0"/>
              <a:buNone/>
              <a:defRPr sz="2000" b="0" i="0" kern="1200">
                <a:solidFill>
                  <a:schemeClr val="tx1"/>
                </a:solidFill>
                <a:latin typeface="Georgia" panose="02040502050405020303" pitchFamily="18" charset="0"/>
                <a:ea typeface="+mn-ea"/>
                <a:cs typeface="+mn-cs"/>
              </a:defRPr>
            </a:lvl5pPr>
            <a:lvl6pPr marL="2514537"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342900" indent="-342900">
              <a:spcBef>
                <a:spcPts val="1000"/>
              </a:spcBef>
              <a:buFont typeface="Arial" panose="020B0604020202020204" pitchFamily="34" charset="0"/>
              <a:buChar char="•"/>
            </a:pPr>
            <a:r>
              <a:rPr lang="en-US" sz="1800" dirty="0">
                <a:solidFill>
                  <a:srgbClr val="2BA94B"/>
                </a:solidFill>
                <a:latin typeface="AvenirNext LT Pro Regular" panose="020B0504020202020204" pitchFamily="34" charset="77"/>
                <a:ea typeface="Helvetica Neue" panose="02000503000000020004" pitchFamily="2" charset="0"/>
                <a:cs typeface="Helvetica Neue" panose="02000503000000020004" pitchFamily="2" charset="0"/>
              </a:rPr>
              <a:t>What</a:t>
            </a:r>
            <a:r>
              <a:rPr lang="en-US" sz="1800" dirty="0">
                <a:latin typeface="AvenirNext LT Pro Regular" panose="020B0504020202020204" pitchFamily="34" charset="77"/>
                <a:ea typeface="Helvetica Neue" panose="02000503000000020004" pitchFamily="2" charset="0"/>
                <a:cs typeface="Helvetica Neue" panose="02000503000000020004" pitchFamily="2" charset="0"/>
              </a:rPr>
              <a:t> do you know about Jamaica?</a:t>
            </a:r>
          </a:p>
          <a:p>
            <a:pPr marL="342900" indent="-342900">
              <a:spcBef>
                <a:spcPts val="1000"/>
              </a:spcBef>
              <a:buFont typeface="Arial" panose="020B0604020202020204" pitchFamily="34" charset="0"/>
              <a:buChar char="•"/>
            </a:pPr>
            <a:r>
              <a:rPr lang="en-US" sz="1800" dirty="0">
                <a:solidFill>
                  <a:srgbClr val="2BA94B"/>
                </a:solidFill>
                <a:latin typeface="AvenirNext LT Pro Regular" panose="020B0504020202020204" pitchFamily="34" charset="77"/>
                <a:ea typeface="Helvetica Neue" panose="02000503000000020004" pitchFamily="2" charset="0"/>
                <a:cs typeface="Helvetica Neue" panose="02000503000000020004" pitchFamily="2" charset="0"/>
              </a:rPr>
              <a:t>Where </a:t>
            </a:r>
            <a:r>
              <a:rPr lang="en-US" sz="1800" dirty="0">
                <a:latin typeface="AvenirNext LT Pro Regular" panose="020B0504020202020204" pitchFamily="34" charset="77"/>
                <a:ea typeface="Helvetica Neue" panose="02000503000000020004" pitchFamily="2" charset="0"/>
                <a:cs typeface="Helvetica Neue" panose="02000503000000020004" pitchFamily="2" charset="0"/>
              </a:rPr>
              <a:t>is it?</a:t>
            </a:r>
          </a:p>
          <a:p>
            <a:pPr marL="342900" indent="-342900">
              <a:spcBef>
                <a:spcPts val="1000"/>
              </a:spcBef>
              <a:buFont typeface="Arial" panose="020B0604020202020204" pitchFamily="34" charset="0"/>
              <a:buChar char="•"/>
            </a:pPr>
            <a:r>
              <a:rPr lang="en-US" sz="1800" dirty="0">
                <a:solidFill>
                  <a:srgbClr val="2BA94B"/>
                </a:solidFill>
                <a:latin typeface="AvenirNext LT Pro Regular" panose="020B0504020202020204" pitchFamily="34" charset="77"/>
                <a:ea typeface="Helvetica Neue" panose="02000503000000020004" pitchFamily="2" charset="0"/>
                <a:cs typeface="Helvetica Neue" panose="02000503000000020004" pitchFamily="2" charset="0"/>
              </a:rPr>
              <a:t>What</a:t>
            </a:r>
            <a:r>
              <a:rPr lang="en-US" sz="1800" dirty="0">
                <a:latin typeface="AvenirNext LT Pro Regular" panose="020B0504020202020204" pitchFamily="34" charset="77"/>
                <a:ea typeface="Helvetica Neue" panose="02000503000000020004" pitchFamily="2" charset="0"/>
                <a:cs typeface="Helvetica Neue" panose="02000503000000020004" pitchFamily="2" charset="0"/>
              </a:rPr>
              <a:t> is the climate like in Jamaica?</a:t>
            </a:r>
          </a:p>
        </p:txBody>
      </p:sp>
      <p:sp>
        <p:nvSpPr>
          <p:cNvPr id="11" name="Text Placeholder 2">
            <a:extLst>
              <a:ext uri="{FF2B5EF4-FFF2-40B4-BE49-F238E27FC236}">
                <a16:creationId xmlns:a16="http://schemas.microsoft.com/office/drawing/2014/main" id="{7FC11731-B80B-A749-BF90-A3C40D5ED3BB}"/>
              </a:ext>
            </a:extLst>
          </p:cNvPr>
          <p:cNvSpPr txBox="1">
            <a:spLocks/>
          </p:cNvSpPr>
          <p:nvPr/>
        </p:nvSpPr>
        <p:spPr>
          <a:xfrm>
            <a:off x="251520" y="3181353"/>
            <a:ext cx="8600936" cy="648196"/>
          </a:xfrm>
          <a:prstGeom prst="rect">
            <a:avLst/>
          </a:prstGeom>
        </p:spPr>
        <p:txBody>
          <a:bodyPr/>
          <a:lstStyle>
            <a:lvl1pPr marL="342891" indent="-342891" algn="l" defTabSz="914377" rtl="0" eaLnBrk="1" latinLnBrk="0" hangingPunct="1">
              <a:spcBef>
                <a:spcPct val="20000"/>
              </a:spcBef>
              <a:buFont typeface="Arial" panose="020B0604020202020204" pitchFamily="34" charset="0"/>
              <a:buChar char="•"/>
              <a:defRPr sz="3200" b="1" i="0" kern="1200">
                <a:solidFill>
                  <a:schemeClr val="tx1"/>
                </a:solidFill>
                <a:latin typeface="Puffin Beaky Bold"/>
                <a:ea typeface="+mn-ea"/>
                <a:cs typeface="+mn-cs"/>
              </a:defRPr>
            </a:lvl1pPr>
            <a:lvl2pPr marL="742932" indent="-285744" algn="l" defTabSz="914377" rtl="0" eaLnBrk="1" latinLnBrk="0" hangingPunct="1">
              <a:spcBef>
                <a:spcPct val="20000"/>
              </a:spcBef>
              <a:buFont typeface="Arial" panose="020B0604020202020204" pitchFamily="34" charset="0"/>
              <a:buChar char="–"/>
              <a:defRPr sz="2800" b="1" i="0" kern="1200">
                <a:solidFill>
                  <a:schemeClr val="tx1"/>
                </a:solidFill>
                <a:latin typeface="Puffin Beaky Bold"/>
                <a:ea typeface="+mn-ea"/>
                <a:cs typeface="+mn-cs"/>
              </a:defRPr>
            </a:lvl2pPr>
            <a:lvl3pPr marL="1142971" indent="-228594" algn="l" defTabSz="914377" rtl="0" eaLnBrk="1" latinLnBrk="0" hangingPunct="1">
              <a:spcBef>
                <a:spcPct val="20000"/>
              </a:spcBef>
              <a:buFont typeface="Arial" panose="020B0604020202020204" pitchFamily="34" charset="0"/>
              <a:buChar char="•"/>
              <a:defRPr sz="2400" b="1" i="0" kern="1200">
                <a:solidFill>
                  <a:schemeClr val="tx1"/>
                </a:solidFill>
                <a:latin typeface="Puffin Beaky Bold"/>
                <a:ea typeface="+mn-ea"/>
                <a:cs typeface="+mn-cs"/>
              </a:defRPr>
            </a:lvl3pPr>
            <a:lvl4pPr marL="1600160" indent="-228594" algn="l" defTabSz="914377" rtl="0" eaLnBrk="1" latinLnBrk="0" hangingPunct="1">
              <a:spcBef>
                <a:spcPct val="20000"/>
              </a:spcBef>
              <a:buFont typeface="Arial" panose="020B0604020202020204" pitchFamily="34" charset="0"/>
              <a:buChar char="–"/>
              <a:defRPr sz="2000" b="1" i="0" kern="1200">
                <a:solidFill>
                  <a:schemeClr val="tx1"/>
                </a:solidFill>
                <a:latin typeface="Puffin Beaky Bold"/>
                <a:ea typeface="+mn-ea"/>
                <a:cs typeface="+mn-cs"/>
              </a:defRPr>
            </a:lvl4pPr>
            <a:lvl5pPr marL="2057349" indent="-228594" algn="l" defTabSz="914377" rtl="0" eaLnBrk="1" latinLnBrk="0" hangingPunct="1">
              <a:spcBef>
                <a:spcPct val="20000"/>
              </a:spcBef>
              <a:buFont typeface="Arial" panose="020B0604020202020204" pitchFamily="34" charset="0"/>
              <a:buChar char="»"/>
              <a:defRPr sz="2000" b="1" i="0" kern="1200">
                <a:solidFill>
                  <a:schemeClr val="tx1"/>
                </a:solidFill>
                <a:latin typeface="Puffin Beaky Bold"/>
                <a:ea typeface="+mn-ea"/>
                <a:cs typeface="+mn-cs"/>
              </a:defRPr>
            </a:lvl5pPr>
            <a:lvl6pPr marL="2514537"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ts val="2200"/>
              </a:lnSpc>
              <a:spcBef>
                <a:spcPts val="0"/>
              </a:spcBef>
              <a:spcAft>
                <a:spcPts val="400"/>
              </a:spcAft>
              <a:buNone/>
            </a:pPr>
            <a:r>
              <a:rPr lang="en-US" sz="1800" b="0" dirty="0">
                <a:latin typeface="AvenirNext LT Pro Regular" panose="020B0504020202020204" pitchFamily="34" charset="77"/>
                <a:cs typeface="Arial" panose="020B0604020202020204" pitchFamily="34" charset="0"/>
              </a:rPr>
              <a:t>Clean Up! Is set in Jamaica! Rocket is excited to go on holiday to visit her Grammy and Grampy . . .</a:t>
            </a:r>
          </a:p>
        </p:txBody>
      </p:sp>
      <p:sp>
        <p:nvSpPr>
          <p:cNvPr id="12" name="Rectangle 11">
            <a:extLst>
              <a:ext uri="{FF2B5EF4-FFF2-40B4-BE49-F238E27FC236}">
                <a16:creationId xmlns:a16="http://schemas.microsoft.com/office/drawing/2014/main" id="{DFCDAF90-FDE9-6B4C-A9BD-4B76E2E65BEB}"/>
              </a:ext>
            </a:extLst>
          </p:cNvPr>
          <p:cNvSpPr/>
          <p:nvPr/>
        </p:nvSpPr>
        <p:spPr>
          <a:xfrm>
            <a:off x="5292080" y="3793603"/>
            <a:ext cx="3600400" cy="1368153"/>
          </a:xfrm>
          <a:prstGeom prst="rect">
            <a:avLst/>
          </a:prstGeom>
          <a:solidFill>
            <a:srgbClr val="2BA94B"/>
          </a:solidFill>
          <a:ln>
            <a:noFill/>
          </a:ln>
        </p:spPr>
        <p:style>
          <a:lnRef idx="2">
            <a:schemeClr val="accent1">
              <a:shade val="50000"/>
            </a:schemeClr>
          </a:lnRef>
          <a:fillRef idx="1">
            <a:schemeClr val="accent1"/>
          </a:fillRef>
          <a:effectRef idx="0">
            <a:schemeClr val="accent1"/>
          </a:effectRef>
          <a:fontRef idx="minor">
            <a:schemeClr val="lt1"/>
          </a:fontRef>
        </p:style>
        <p:txBody>
          <a:bodyPr tIns="72000" bIns="72000" rtlCol="0" anchor="ctr" anchorCtr="1"/>
          <a:lstStyle/>
          <a:p>
            <a:pPr algn="ctr"/>
            <a:r>
              <a:rPr lang="en-US" sz="1400" dirty="0">
                <a:latin typeface="AvenirNext LT Pro Regular" panose="020B0504020202020204" pitchFamily="34" charset="77"/>
              </a:rPr>
              <a:t>Take a moment: imagine in your head what the beaches look like in Jamaica. Share your picture with a partner. How blue is the sea? How golden is the sand? Can you walk along in your bare feet?</a:t>
            </a:r>
            <a:r>
              <a:rPr lang="en-GB" sz="1400" dirty="0">
                <a:latin typeface="AvenirNext LT Pro Regular" panose="020B0504020202020204" pitchFamily="34" charset="77"/>
              </a:rPr>
              <a:t> </a:t>
            </a:r>
            <a:endParaRPr lang="en-US" sz="1400" b="1" dirty="0">
              <a:solidFill>
                <a:schemeClr val="bg1"/>
              </a:solidFill>
              <a:latin typeface="AvenirNext LT Pro Regular" panose="020B0504020202020204" pitchFamily="34" charset="77"/>
            </a:endParaRPr>
          </a:p>
        </p:txBody>
      </p:sp>
    </p:spTree>
    <p:extLst>
      <p:ext uri="{BB962C8B-B14F-4D97-AF65-F5344CB8AC3E}">
        <p14:creationId xmlns:p14="http://schemas.microsoft.com/office/powerpoint/2010/main" val="27886330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6FA22A-DF29-AA40-BD12-D172468BF3D2}"/>
              </a:ext>
            </a:extLst>
          </p:cNvPr>
          <p:cNvSpPr>
            <a:spLocks noGrp="1"/>
          </p:cNvSpPr>
          <p:nvPr>
            <p:ph type="title"/>
          </p:nvPr>
        </p:nvSpPr>
        <p:spPr>
          <a:xfrm>
            <a:off x="0" y="5234"/>
            <a:ext cx="9143999" cy="693022"/>
          </a:xfrm>
        </p:spPr>
        <p:txBody>
          <a:bodyPr/>
          <a:lstStyle/>
          <a:p>
            <a:pPr algn="ctr"/>
            <a:r>
              <a:rPr lang="en-US" sz="2400" b="1" dirty="0"/>
              <a:t>THIS</a:t>
            </a:r>
            <a:r>
              <a:rPr lang="en-US" sz="2400" dirty="0"/>
              <a:t> is what Rocket finds on the beach in Jamaica . . .</a:t>
            </a:r>
          </a:p>
        </p:txBody>
      </p:sp>
      <p:sp>
        <p:nvSpPr>
          <p:cNvPr id="6" name="Rectangle 5">
            <a:extLst>
              <a:ext uri="{FF2B5EF4-FFF2-40B4-BE49-F238E27FC236}">
                <a16:creationId xmlns:a16="http://schemas.microsoft.com/office/drawing/2014/main" id="{C3EDB133-006A-FE45-8DDC-9C4201E9EB00}"/>
              </a:ext>
            </a:extLst>
          </p:cNvPr>
          <p:cNvSpPr/>
          <p:nvPr/>
        </p:nvSpPr>
        <p:spPr>
          <a:xfrm>
            <a:off x="1" y="4889252"/>
            <a:ext cx="9143998" cy="432048"/>
          </a:xfrm>
          <a:prstGeom prst="rect">
            <a:avLst/>
          </a:prstGeom>
          <a:solidFill>
            <a:srgbClr val="2BA94B"/>
          </a:solidFill>
          <a:ln>
            <a:noFill/>
          </a:ln>
        </p:spPr>
        <p:style>
          <a:lnRef idx="2">
            <a:schemeClr val="accent1">
              <a:shade val="50000"/>
            </a:schemeClr>
          </a:lnRef>
          <a:fillRef idx="1">
            <a:schemeClr val="accent1"/>
          </a:fillRef>
          <a:effectRef idx="0">
            <a:schemeClr val="accent1"/>
          </a:effectRef>
          <a:fontRef idx="minor">
            <a:schemeClr val="lt1"/>
          </a:fontRef>
        </p:style>
        <p:txBody>
          <a:bodyPr tIns="72000" bIns="72000" rtlCol="0" anchor="ctr" anchorCtr="1"/>
          <a:lstStyle/>
          <a:p>
            <a:pPr algn="ctr"/>
            <a:r>
              <a:rPr lang="en-US" sz="1400" dirty="0">
                <a:latin typeface="AvenirNext LT Pro Regular" panose="020B0504020202020204" pitchFamily="34" charset="77"/>
              </a:rPr>
              <a:t>Take a moment: What can you see? Is it different to what you imagined? How do you feel looking at this?</a:t>
            </a:r>
            <a:endParaRPr lang="en-US" sz="1400" b="1" dirty="0">
              <a:solidFill>
                <a:schemeClr val="bg1"/>
              </a:solidFill>
              <a:latin typeface="AvenirNext LT Pro Regular" panose="020B0504020202020204" pitchFamily="34" charset="77"/>
            </a:endParaRPr>
          </a:p>
        </p:txBody>
      </p:sp>
      <p:pic>
        <p:nvPicPr>
          <p:cNvPr id="8" name="Picture 7">
            <a:extLst>
              <a:ext uri="{FF2B5EF4-FFF2-40B4-BE49-F238E27FC236}">
                <a16:creationId xmlns:a16="http://schemas.microsoft.com/office/drawing/2014/main" id="{0F11AF7A-C2AD-544A-9E13-B4FF2DD821C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568000" y="201600"/>
            <a:ext cx="380571" cy="532800"/>
          </a:xfrm>
          <a:prstGeom prst="rect">
            <a:avLst/>
          </a:prstGeom>
        </p:spPr>
      </p:pic>
      <p:pic>
        <p:nvPicPr>
          <p:cNvPr id="9" name="Picture 8">
            <a:extLst>
              <a:ext uri="{FF2B5EF4-FFF2-40B4-BE49-F238E27FC236}">
                <a16:creationId xmlns:a16="http://schemas.microsoft.com/office/drawing/2014/main" id="{15CCADEA-B1DA-FC4B-8F4B-34239E32C5E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0" y="5321300"/>
            <a:ext cx="9144000" cy="393700"/>
          </a:xfrm>
          <a:prstGeom prst="rect">
            <a:avLst/>
          </a:prstGeom>
        </p:spPr>
      </p:pic>
    </p:spTree>
    <p:extLst>
      <p:ext uri="{BB962C8B-B14F-4D97-AF65-F5344CB8AC3E}">
        <p14:creationId xmlns:p14="http://schemas.microsoft.com/office/powerpoint/2010/main" val="11903061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D10D95-8E02-4E49-9C1B-0D5AFD3D9EF9}"/>
              </a:ext>
            </a:extLst>
          </p:cNvPr>
          <p:cNvSpPr>
            <a:spLocks noGrp="1"/>
          </p:cNvSpPr>
          <p:nvPr>
            <p:ph type="title"/>
          </p:nvPr>
        </p:nvSpPr>
        <p:spPr>
          <a:xfrm>
            <a:off x="323528" y="769267"/>
            <a:ext cx="7543750" cy="693022"/>
          </a:xfrm>
        </p:spPr>
        <p:txBody>
          <a:bodyPr/>
          <a:lstStyle/>
          <a:p>
            <a:r>
              <a:rPr lang="en-US" dirty="0"/>
              <a:t>PLASTIC POLLUTION</a:t>
            </a:r>
          </a:p>
        </p:txBody>
      </p:sp>
      <p:sp>
        <p:nvSpPr>
          <p:cNvPr id="3" name="Text Placeholder 2">
            <a:extLst>
              <a:ext uri="{FF2B5EF4-FFF2-40B4-BE49-F238E27FC236}">
                <a16:creationId xmlns:a16="http://schemas.microsoft.com/office/drawing/2014/main" id="{9ACF9725-F03D-844F-8022-C8B9F009CBE9}"/>
              </a:ext>
            </a:extLst>
          </p:cNvPr>
          <p:cNvSpPr>
            <a:spLocks noGrp="1"/>
          </p:cNvSpPr>
          <p:nvPr>
            <p:ph type="body" sz="quarter" idx="11"/>
          </p:nvPr>
        </p:nvSpPr>
        <p:spPr>
          <a:xfrm>
            <a:off x="323850" y="409228"/>
            <a:ext cx="8280400" cy="432048"/>
          </a:xfrm>
        </p:spPr>
        <p:txBody>
          <a:bodyPr/>
          <a:lstStyle/>
          <a:p>
            <a:r>
              <a:rPr lang="en-US" dirty="0"/>
              <a:t>What Rocket finds on the beach is known as . . .</a:t>
            </a:r>
            <a:endParaRPr lang="en-GB" dirty="0"/>
          </a:p>
        </p:txBody>
      </p:sp>
      <p:sp>
        <p:nvSpPr>
          <p:cNvPr id="4" name="Text Placeholder 2">
            <a:extLst>
              <a:ext uri="{FF2B5EF4-FFF2-40B4-BE49-F238E27FC236}">
                <a16:creationId xmlns:a16="http://schemas.microsoft.com/office/drawing/2014/main" id="{35483ECB-C6ED-734B-B97F-DD4B5BEFEAE5}"/>
              </a:ext>
            </a:extLst>
          </p:cNvPr>
          <p:cNvSpPr txBox="1">
            <a:spLocks/>
          </p:cNvSpPr>
          <p:nvPr/>
        </p:nvSpPr>
        <p:spPr>
          <a:xfrm>
            <a:off x="306690" y="1390280"/>
            <a:ext cx="6079401" cy="432048"/>
          </a:xfrm>
          <a:prstGeom prst="rect">
            <a:avLst/>
          </a:prstGeom>
        </p:spPr>
        <p:txBody>
          <a:bodyPr/>
          <a:lstStyle>
            <a:lvl1pPr marL="0" indent="0" algn="l" defTabSz="914377" rtl="0" eaLnBrk="1" latinLnBrk="0" hangingPunct="1">
              <a:lnSpc>
                <a:spcPts val="2200"/>
              </a:lnSpc>
              <a:spcBef>
                <a:spcPts val="0"/>
              </a:spcBef>
              <a:spcAft>
                <a:spcPts val="400"/>
              </a:spcAft>
              <a:buFont typeface="Arial" panose="020B0604020202020204" pitchFamily="34" charset="0"/>
              <a:buNone/>
              <a:defRPr sz="1800" b="0" i="0" kern="1200">
                <a:solidFill>
                  <a:schemeClr val="tx1"/>
                </a:solidFill>
                <a:latin typeface="AvenirNext LT Pro Regular" panose="020B0504020202020204" pitchFamily="34" charset="77"/>
                <a:ea typeface="+mn-ea"/>
                <a:cs typeface="+mn-cs"/>
              </a:defRPr>
            </a:lvl1pPr>
            <a:lvl2pPr marL="457189" indent="0" algn="l" defTabSz="914377" rtl="0" eaLnBrk="1" latinLnBrk="0" hangingPunct="1">
              <a:spcBef>
                <a:spcPct val="20000"/>
              </a:spcBef>
              <a:buFont typeface="Arial" panose="020B0604020202020204" pitchFamily="34" charset="0"/>
              <a:buNone/>
              <a:defRPr sz="2800" b="0" i="0" kern="1200">
                <a:solidFill>
                  <a:schemeClr val="tx1"/>
                </a:solidFill>
                <a:latin typeface="Georgia" panose="02040502050405020303" pitchFamily="18" charset="0"/>
                <a:ea typeface="+mn-ea"/>
                <a:cs typeface="+mn-cs"/>
              </a:defRPr>
            </a:lvl2pPr>
            <a:lvl3pPr marL="914377" indent="0" algn="l" defTabSz="914377" rtl="0" eaLnBrk="1" latinLnBrk="0" hangingPunct="1">
              <a:spcBef>
                <a:spcPct val="20000"/>
              </a:spcBef>
              <a:buFont typeface="Arial" panose="020B0604020202020204" pitchFamily="34" charset="0"/>
              <a:buNone/>
              <a:defRPr sz="2400" b="0" i="0" kern="1200">
                <a:solidFill>
                  <a:schemeClr val="tx1"/>
                </a:solidFill>
                <a:latin typeface="Georgia" panose="02040502050405020303" pitchFamily="18" charset="0"/>
                <a:ea typeface="+mn-ea"/>
                <a:cs typeface="+mn-cs"/>
              </a:defRPr>
            </a:lvl3pPr>
            <a:lvl4pPr marL="1371566" indent="0" algn="l" defTabSz="914377" rtl="0" eaLnBrk="1" latinLnBrk="0" hangingPunct="1">
              <a:spcBef>
                <a:spcPct val="20000"/>
              </a:spcBef>
              <a:buFont typeface="Arial" panose="020B0604020202020204" pitchFamily="34" charset="0"/>
              <a:buNone/>
              <a:defRPr sz="2000" b="0" i="0" kern="1200">
                <a:solidFill>
                  <a:schemeClr val="tx1"/>
                </a:solidFill>
                <a:latin typeface="Georgia" panose="02040502050405020303" pitchFamily="18" charset="0"/>
                <a:ea typeface="+mn-ea"/>
                <a:cs typeface="+mn-cs"/>
              </a:defRPr>
            </a:lvl4pPr>
            <a:lvl5pPr marL="1828754" indent="0" algn="l" defTabSz="914377" rtl="0" eaLnBrk="1" latinLnBrk="0" hangingPunct="1">
              <a:spcBef>
                <a:spcPct val="20000"/>
              </a:spcBef>
              <a:buFont typeface="Arial" panose="020B0604020202020204" pitchFamily="34" charset="0"/>
              <a:buNone/>
              <a:defRPr sz="2000" b="0" i="0" kern="1200">
                <a:solidFill>
                  <a:schemeClr val="tx1"/>
                </a:solidFill>
                <a:latin typeface="Georgia" panose="02040502050405020303" pitchFamily="18" charset="0"/>
                <a:ea typeface="+mn-ea"/>
                <a:cs typeface="+mn-cs"/>
              </a:defRPr>
            </a:lvl5pPr>
            <a:lvl6pPr marL="2514537"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dirty="0"/>
              <a:t>What are some of </a:t>
            </a:r>
            <a:r>
              <a:rPr lang="en-US" b="1" dirty="0">
                <a:solidFill>
                  <a:srgbClr val="2BA94B"/>
                </a:solidFill>
              </a:rPr>
              <a:t>THE EFFECTS </a:t>
            </a:r>
            <a:r>
              <a:rPr lang="en-US" dirty="0"/>
              <a:t>of plastic pollution?</a:t>
            </a:r>
            <a:endParaRPr lang="en-GB" dirty="0"/>
          </a:p>
        </p:txBody>
      </p:sp>
    </p:spTree>
    <p:extLst>
      <p:ext uri="{BB962C8B-B14F-4D97-AF65-F5344CB8AC3E}">
        <p14:creationId xmlns:p14="http://schemas.microsoft.com/office/powerpoint/2010/main" val="21457769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D10D95-8E02-4E49-9C1B-0D5AFD3D9EF9}"/>
              </a:ext>
            </a:extLst>
          </p:cNvPr>
          <p:cNvSpPr>
            <a:spLocks noGrp="1"/>
          </p:cNvSpPr>
          <p:nvPr>
            <p:ph type="title"/>
          </p:nvPr>
        </p:nvSpPr>
        <p:spPr>
          <a:xfrm>
            <a:off x="323528" y="638934"/>
            <a:ext cx="7848872" cy="693022"/>
          </a:xfrm>
        </p:spPr>
        <p:txBody>
          <a:bodyPr/>
          <a:lstStyle/>
          <a:p>
            <a:r>
              <a:rPr lang="en-US" dirty="0">
                <a:solidFill>
                  <a:srgbClr val="C00000"/>
                </a:solidFill>
              </a:rPr>
              <a:t>STAND UP </a:t>
            </a:r>
            <a:r>
              <a:rPr lang="en-US" sz="1600" dirty="0"/>
              <a:t>and</a:t>
            </a:r>
            <a:r>
              <a:rPr lang="en-US" dirty="0"/>
              <a:t> </a:t>
            </a:r>
            <a:r>
              <a:rPr lang="en-US" dirty="0">
                <a:solidFill>
                  <a:srgbClr val="C00000"/>
                </a:solidFill>
              </a:rPr>
              <a:t>MAKE A DIFFERENCE</a:t>
            </a:r>
          </a:p>
        </p:txBody>
      </p:sp>
      <p:sp>
        <p:nvSpPr>
          <p:cNvPr id="3" name="Text Placeholder 2">
            <a:extLst>
              <a:ext uri="{FF2B5EF4-FFF2-40B4-BE49-F238E27FC236}">
                <a16:creationId xmlns:a16="http://schemas.microsoft.com/office/drawing/2014/main" id="{9ACF9725-F03D-844F-8022-C8B9F009CBE9}"/>
              </a:ext>
            </a:extLst>
          </p:cNvPr>
          <p:cNvSpPr>
            <a:spLocks noGrp="1"/>
          </p:cNvSpPr>
          <p:nvPr>
            <p:ph type="body" sz="quarter" idx="11"/>
          </p:nvPr>
        </p:nvSpPr>
        <p:spPr>
          <a:xfrm>
            <a:off x="323850" y="278895"/>
            <a:ext cx="8280400" cy="432048"/>
          </a:xfrm>
        </p:spPr>
        <p:txBody>
          <a:bodyPr/>
          <a:lstStyle/>
          <a:p>
            <a:r>
              <a:rPr lang="en-US" dirty="0"/>
              <a:t>Rocket makes a decision. She must:</a:t>
            </a:r>
            <a:endParaRPr lang="en-GB" dirty="0"/>
          </a:p>
        </p:txBody>
      </p:sp>
      <p:sp>
        <p:nvSpPr>
          <p:cNvPr id="4" name="Text Placeholder 2">
            <a:extLst>
              <a:ext uri="{FF2B5EF4-FFF2-40B4-BE49-F238E27FC236}">
                <a16:creationId xmlns:a16="http://schemas.microsoft.com/office/drawing/2014/main" id="{35483ECB-C6ED-734B-B97F-DD4B5BEFEAE5}"/>
              </a:ext>
            </a:extLst>
          </p:cNvPr>
          <p:cNvSpPr txBox="1">
            <a:spLocks/>
          </p:cNvSpPr>
          <p:nvPr/>
        </p:nvSpPr>
        <p:spPr>
          <a:xfrm>
            <a:off x="306690" y="1259947"/>
            <a:ext cx="8729806" cy="1467220"/>
          </a:xfrm>
          <a:prstGeom prst="rect">
            <a:avLst/>
          </a:prstGeom>
        </p:spPr>
        <p:txBody>
          <a:bodyPr/>
          <a:lstStyle>
            <a:lvl1pPr marL="0" indent="0" algn="l" defTabSz="914377" rtl="0" eaLnBrk="1" latinLnBrk="0" hangingPunct="1">
              <a:lnSpc>
                <a:spcPts val="2200"/>
              </a:lnSpc>
              <a:spcBef>
                <a:spcPts val="0"/>
              </a:spcBef>
              <a:spcAft>
                <a:spcPts val="400"/>
              </a:spcAft>
              <a:buFont typeface="Arial" panose="020B0604020202020204" pitchFamily="34" charset="0"/>
              <a:buNone/>
              <a:defRPr sz="1800" b="0" i="0" kern="1200">
                <a:solidFill>
                  <a:schemeClr val="tx1"/>
                </a:solidFill>
                <a:latin typeface="AvenirNext LT Pro Regular" panose="020B0504020202020204" pitchFamily="34" charset="77"/>
                <a:ea typeface="+mn-ea"/>
                <a:cs typeface="+mn-cs"/>
              </a:defRPr>
            </a:lvl1pPr>
            <a:lvl2pPr marL="457189" indent="0" algn="l" defTabSz="914377" rtl="0" eaLnBrk="1" latinLnBrk="0" hangingPunct="1">
              <a:spcBef>
                <a:spcPct val="20000"/>
              </a:spcBef>
              <a:buFont typeface="Arial" panose="020B0604020202020204" pitchFamily="34" charset="0"/>
              <a:buNone/>
              <a:defRPr sz="2800" b="0" i="0" kern="1200">
                <a:solidFill>
                  <a:schemeClr val="tx1"/>
                </a:solidFill>
                <a:latin typeface="Georgia" panose="02040502050405020303" pitchFamily="18" charset="0"/>
                <a:ea typeface="+mn-ea"/>
                <a:cs typeface="+mn-cs"/>
              </a:defRPr>
            </a:lvl2pPr>
            <a:lvl3pPr marL="914377" indent="0" algn="l" defTabSz="914377" rtl="0" eaLnBrk="1" latinLnBrk="0" hangingPunct="1">
              <a:spcBef>
                <a:spcPct val="20000"/>
              </a:spcBef>
              <a:buFont typeface="Arial" panose="020B0604020202020204" pitchFamily="34" charset="0"/>
              <a:buNone/>
              <a:defRPr sz="2400" b="0" i="0" kern="1200">
                <a:solidFill>
                  <a:schemeClr val="tx1"/>
                </a:solidFill>
                <a:latin typeface="Georgia" panose="02040502050405020303" pitchFamily="18" charset="0"/>
                <a:ea typeface="+mn-ea"/>
                <a:cs typeface="+mn-cs"/>
              </a:defRPr>
            </a:lvl3pPr>
            <a:lvl4pPr marL="1371566" indent="0" algn="l" defTabSz="914377" rtl="0" eaLnBrk="1" latinLnBrk="0" hangingPunct="1">
              <a:spcBef>
                <a:spcPct val="20000"/>
              </a:spcBef>
              <a:buFont typeface="Arial" panose="020B0604020202020204" pitchFamily="34" charset="0"/>
              <a:buNone/>
              <a:defRPr sz="2000" b="0" i="0" kern="1200">
                <a:solidFill>
                  <a:schemeClr val="tx1"/>
                </a:solidFill>
                <a:latin typeface="Georgia" panose="02040502050405020303" pitchFamily="18" charset="0"/>
                <a:ea typeface="+mn-ea"/>
                <a:cs typeface="+mn-cs"/>
              </a:defRPr>
            </a:lvl4pPr>
            <a:lvl5pPr marL="1828754" indent="0" algn="l" defTabSz="914377" rtl="0" eaLnBrk="1" latinLnBrk="0" hangingPunct="1">
              <a:spcBef>
                <a:spcPct val="20000"/>
              </a:spcBef>
              <a:buFont typeface="Arial" panose="020B0604020202020204" pitchFamily="34" charset="0"/>
              <a:buNone/>
              <a:defRPr sz="2000" b="0" i="0" kern="1200">
                <a:solidFill>
                  <a:schemeClr val="tx1"/>
                </a:solidFill>
                <a:latin typeface="Georgia" panose="02040502050405020303" pitchFamily="18" charset="0"/>
                <a:ea typeface="+mn-ea"/>
                <a:cs typeface="+mn-cs"/>
              </a:defRPr>
            </a:lvl5pPr>
            <a:lvl6pPr marL="2514537"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285750" indent="-285750">
              <a:buFont typeface="Arial" panose="020B0604020202020204" pitchFamily="34" charset="0"/>
              <a:buChar char="•"/>
            </a:pPr>
            <a:r>
              <a:rPr lang="en-US" dirty="0"/>
              <a:t>She has </a:t>
            </a:r>
            <a:r>
              <a:rPr lang="en-US" dirty="0">
                <a:solidFill>
                  <a:srgbClr val="C00000"/>
                </a:solidFill>
              </a:rPr>
              <a:t>empathy</a:t>
            </a:r>
            <a:r>
              <a:rPr lang="en-US" dirty="0"/>
              <a:t> for the sea creatures who are affected by the plastic pollution.</a:t>
            </a:r>
            <a:endParaRPr lang="en-GB" dirty="0"/>
          </a:p>
          <a:p>
            <a:pPr marL="285750" indent="-285750">
              <a:buFont typeface="Arial" panose="020B0604020202020204" pitchFamily="34" charset="0"/>
              <a:buChar char="•"/>
            </a:pPr>
            <a:r>
              <a:rPr lang="en-US" dirty="0"/>
              <a:t>She </a:t>
            </a:r>
            <a:r>
              <a:rPr lang="en-US" dirty="0">
                <a:solidFill>
                  <a:srgbClr val="C00000"/>
                </a:solidFill>
              </a:rPr>
              <a:t>persuades</a:t>
            </a:r>
            <a:r>
              <a:rPr lang="en-US" dirty="0"/>
              <a:t> other humans to listen to her and change their behaviour.</a:t>
            </a:r>
            <a:endParaRPr lang="en-GB" dirty="0"/>
          </a:p>
          <a:p>
            <a:pPr marL="285750" indent="-285750">
              <a:buFont typeface="Arial" panose="020B0604020202020204" pitchFamily="34" charset="0"/>
              <a:buChar char="•"/>
            </a:pPr>
            <a:r>
              <a:rPr lang="en-US" dirty="0"/>
              <a:t>She </a:t>
            </a:r>
            <a:r>
              <a:rPr lang="en-US" dirty="0">
                <a:solidFill>
                  <a:srgbClr val="C00000"/>
                </a:solidFill>
              </a:rPr>
              <a:t>assembles</a:t>
            </a:r>
            <a:r>
              <a:rPr lang="en-US" dirty="0"/>
              <a:t> a ‘clean-up crew’ to clean the beach.</a:t>
            </a:r>
            <a:endParaRPr lang="en-GB" dirty="0"/>
          </a:p>
          <a:p>
            <a:pPr marL="285750" indent="-285750">
              <a:buFont typeface="Arial" panose="020B0604020202020204" pitchFamily="34" charset="0"/>
              <a:buChar char="•"/>
            </a:pPr>
            <a:r>
              <a:rPr lang="en-US" dirty="0"/>
              <a:t>She </a:t>
            </a:r>
            <a:r>
              <a:rPr lang="en-US" dirty="0">
                <a:solidFill>
                  <a:srgbClr val="C00000"/>
                </a:solidFill>
              </a:rPr>
              <a:t>recycles</a:t>
            </a:r>
            <a:r>
              <a:rPr lang="en-US" dirty="0"/>
              <a:t> the waste by helping to create some brand-new bins from it!</a:t>
            </a:r>
            <a:endParaRPr lang="en-GB" dirty="0"/>
          </a:p>
        </p:txBody>
      </p:sp>
      <p:sp>
        <p:nvSpPr>
          <p:cNvPr id="8" name="Title 1">
            <a:extLst>
              <a:ext uri="{FF2B5EF4-FFF2-40B4-BE49-F238E27FC236}">
                <a16:creationId xmlns:a16="http://schemas.microsoft.com/office/drawing/2014/main" id="{20F8A7CE-4F22-6840-9AEA-4B2A981FB9F1}"/>
              </a:ext>
            </a:extLst>
          </p:cNvPr>
          <p:cNvSpPr txBox="1">
            <a:spLocks/>
          </p:cNvSpPr>
          <p:nvPr/>
        </p:nvSpPr>
        <p:spPr>
          <a:xfrm>
            <a:off x="306690" y="3123600"/>
            <a:ext cx="3672408" cy="419343"/>
          </a:xfrm>
          <a:prstGeom prst="rect">
            <a:avLst/>
          </a:prstGeom>
        </p:spPr>
        <p:txBody>
          <a:bodyPr vert="horz" lIns="91440" tIns="45720" rIns="91440" bIns="45720" rtlCol="0" anchor="ctr">
            <a:noAutofit/>
          </a:bodyPr>
          <a:lstStyle>
            <a:lvl1pPr algn="l" defTabSz="914377" rtl="0" eaLnBrk="1" latinLnBrk="0" hangingPunct="1">
              <a:spcBef>
                <a:spcPct val="0"/>
              </a:spcBef>
              <a:buNone/>
              <a:defRPr sz="3600" b="0" i="0" kern="1200">
                <a:solidFill>
                  <a:schemeClr val="tx1"/>
                </a:solidFill>
                <a:latin typeface="AvenirNext LT Pro Regular" panose="020B0504020202020204" pitchFamily="34" charset="77"/>
                <a:ea typeface="+mj-ea"/>
                <a:cs typeface="+mj-cs"/>
              </a:defRPr>
            </a:lvl1pPr>
          </a:lstStyle>
          <a:p>
            <a:r>
              <a:rPr lang="en-US" sz="2400" dirty="0"/>
              <a:t>Thanks to Rocket</a:t>
            </a:r>
          </a:p>
        </p:txBody>
      </p:sp>
      <p:pic>
        <p:nvPicPr>
          <p:cNvPr id="12" name="Picture 11">
            <a:extLst>
              <a:ext uri="{FF2B5EF4-FFF2-40B4-BE49-F238E27FC236}">
                <a16:creationId xmlns:a16="http://schemas.microsoft.com/office/drawing/2014/main" id="{12A93760-559E-B549-896D-7CD9172141DE}"/>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b="83127"/>
          <a:stretch/>
        </p:blipFill>
        <p:spPr>
          <a:xfrm>
            <a:off x="467544" y="3610483"/>
            <a:ext cx="4748138" cy="255130"/>
          </a:xfrm>
          <a:prstGeom prst="rect">
            <a:avLst/>
          </a:prstGeom>
        </p:spPr>
      </p:pic>
      <p:pic>
        <p:nvPicPr>
          <p:cNvPr id="15" name="Picture 14">
            <a:extLst>
              <a:ext uri="{FF2B5EF4-FFF2-40B4-BE49-F238E27FC236}">
                <a16:creationId xmlns:a16="http://schemas.microsoft.com/office/drawing/2014/main" id="{64272F55-AA66-EA4A-B876-2D6D1118BC1E}"/>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568000" y="201600"/>
            <a:ext cx="380571" cy="532800"/>
          </a:xfrm>
          <a:prstGeom prst="rect">
            <a:avLst/>
          </a:prstGeom>
        </p:spPr>
      </p:pic>
      <p:pic>
        <p:nvPicPr>
          <p:cNvPr id="16" name="Picture 15">
            <a:extLst>
              <a:ext uri="{FF2B5EF4-FFF2-40B4-BE49-F238E27FC236}">
                <a16:creationId xmlns:a16="http://schemas.microsoft.com/office/drawing/2014/main" id="{231F5E95-124A-2D40-BAC7-2613B2F35030}"/>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0" y="5321300"/>
            <a:ext cx="9144000" cy="393700"/>
          </a:xfrm>
          <a:prstGeom prst="rect">
            <a:avLst/>
          </a:prstGeom>
        </p:spPr>
      </p:pic>
      <p:sp>
        <p:nvSpPr>
          <p:cNvPr id="18" name="Title 1">
            <a:extLst>
              <a:ext uri="{FF2B5EF4-FFF2-40B4-BE49-F238E27FC236}">
                <a16:creationId xmlns:a16="http://schemas.microsoft.com/office/drawing/2014/main" id="{0132725B-4C79-2A4D-B7AB-1700D659864E}"/>
              </a:ext>
            </a:extLst>
          </p:cNvPr>
          <p:cNvSpPr txBox="1">
            <a:spLocks/>
          </p:cNvSpPr>
          <p:nvPr/>
        </p:nvSpPr>
        <p:spPr>
          <a:xfrm>
            <a:off x="5938964" y="3390845"/>
            <a:ext cx="2232248" cy="1727148"/>
          </a:xfrm>
          <a:prstGeom prst="rect">
            <a:avLst/>
          </a:prstGeom>
        </p:spPr>
        <p:txBody>
          <a:bodyPr vert="horz" lIns="91440" tIns="45720" rIns="91440" bIns="45720" rtlCol="0" anchor="ctr">
            <a:noAutofit/>
          </a:bodyPr>
          <a:lstStyle>
            <a:lvl1pPr algn="l" defTabSz="914377" rtl="0" eaLnBrk="1" latinLnBrk="0" hangingPunct="1">
              <a:spcBef>
                <a:spcPct val="0"/>
              </a:spcBef>
              <a:buNone/>
              <a:defRPr sz="3600" b="0" i="0" kern="1200">
                <a:solidFill>
                  <a:schemeClr val="tx1"/>
                </a:solidFill>
                <a:latin typeface="AvenirNext LT Pro Regular" panose="020B0504020202020204" pitchFamily="34" charset="77"/>
                <a:ea typeface="+mj-ea"/>
                <a:cs typeface="+mj-cs"/>
              </a:defRPr>
            </a:lvl1pPr>
          </a:lstStyle>
          <a:p>
            <a:pPr algn="ctr"/>
            <a:r>
              <a:rPr lang="en-US" sz="2400" dirty="0"/>
              <a:t>Small changes</a:t>
            </a:r>
            <a:br>
              <a:rPr lang="en-US" sz="2400" dirty="0"/>
            </a:br>
            <a:r>
              <a:rPr lang="en-US" sz="2400" dirty="0"/>
              <a:t>can make a</a:t>
            </a:r>
          </a:p>
          <a:p>
            <a:pPr algn="ctr"/>
            <a:r>
              <a:rPr lang="en-US" sz="5400" dirty="0"/>
              <a:t>BIG</a:t>
            </a:r>
          </a:p>
          <a:p>
            <a:pPr algn="ctr"/>
            <a:r>
              <a:rPr lang="en-US" sz="2400" dirty="0"/>
              <a:t>difference</a:t>
            </a:r>
          </a:p>
        </p:txBody>
      </p:sp>
      <p:pic>
        <p:nvPicPr>
          <p:cNvPr id="19" name="Picture 18">
            <a:extLst>
              <a:ext uri="{FF2B5EF4-FFF2-40B4-BE49-F238E27FC236}">
                <a16:creationId xmlns:a16="http://schemas.microsoft.com/office/drawing/2014/main" id="{1C9F4F31-6DC5-BB45-9300-C44010084B75}"/>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14131" t="31438" r="8525" b="51689"/>
          <a:stretch/>
        </p:blipFill>
        <p:spPr>
          <a:xfrm>
            <a:off x="493802" y="3917648"/>
            <a:ext cx="3672409" cy="255130"/>
          </a:xfrm>
          <a:prstGeom prst="rect">
            <a:avLst/>
          </a:prstGeom>
        </p:spPr>
      </p:pic>
      <p:pic>
        <p:nvPicPr>
          <p:cNvPr id="20" name="Picture 19">
            <a:extLst>
              <a:ext uri="{FF2B5EF4-FFF2-40B4-BE49-F238E27FC236}">
                <a16:creationId xmlns:a16="http://schemas.microsoft.com/office/drawing/2014/main" id="{2592DB90-D88E-1443-A951-7A92CEF9E469}"/>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33364" t="66945" b="-2562"/>
          <a:stretch/>
        </p:blipFill>
        <p:spPr>
          <a:xfrm>
            <a:off x="543943" y="4254419"/>
            <a:ext cx="3163961" cy="538556"/>
          </a:xfrm>
          <a:prstGeom prst="rect">
            <a:avLst/>
          </a:prstGeom>
        </p:spPr>
      </p:pic>
    </p:spTree>
    <p:extLst>
      <p:ext uri="{BB962C8B-B14F-4D97-AF65-F5344CB8AC3E}">
        <p14:creationId xmlns:p14="http://schemas.microsoft.com/office/powerpoint/2010/main" val="10381929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0" name="Text Placeholder 3">
            <a:extLst>
              <a:ext uri="{FF2B5EF4-FFF2-40B4-BE49-F238E27FC236}">
                <a16:creationId xmlns:a16="http://schemas.microsoft.com/office/drawing/2014/main" id="{B2C21325-1BBB-DD45-8658-1F2FA050CF70}"/>
              </a:ext>
            </a:extLst>
          </p:cNvPr>
          <p:cNvSpPr txBox="1">
            <a:spLocks/>
          </p:cNvSpPr>
          <p:nvPr/>
        </p:nvSpPr>
        <p:spPr>
          <a:xfrm>
            <a:off x="251520" y="3982661"/>
            <a:ext cx="6768752" cy="1224136"/>
          </a:xfrm>
          <a:prstGeom prst="rect">
            <a:avLst/>
          </a:prstGeom>
        </p:spPr>
        <p:txBody>
          <a:bodyPr/>
          <a:lstStyle>
            <a:lvl1pPr marL="0" indent="0" algn="l" defTabSz="914377" rtl="0" eaLnBrk="1" latinLnBrk="0" hangingPunct="1">
              <a:spcBef>
                <a:spcPct val="20000"/>
              </a:spcBef>
              <a:buFont typeface="Arial" panose="020B0604020202020204" pitchFamily="34" charset="0"/>
              <a:buNone/>
              <a:defRPr sz="2000" b="0" i="0" kern="1200">
                <a:solidFill>
                  <a:schemeClr val="tx1"/>
                </a:solidFill>
                <a:latin typeface="Century Gothic" panose="020B0502020202020204" pitchFamily="34" charset="0"/>
                <a:ea typeface="+mn-ea"/>
                <a:cs typeface="+mn-cs"/>
              </a:defRPr>
            </a:lvl1pPr>
            <a:lvl2pPr marL="457189" indent="0" algn="l" defTabSz="914377" rtl="0" eaLnBrk="1" latinLnBrk="0" hangingPunct="1">
              <a:spcBef>
                <a:spcPct val="20000"/>
              </a:spcBef>
              <a:buFont typeface="Arial" panose="020B0604020202020204" pitchFamily="34" charset="0"/>
              <a:buNone/>
              <a:defRPr sz="2800" b="0" i="0" kern="1200">
                <a:solidFill>
                  <a:schemeClr val="tx1"/>
                </a:solidFill>
                <a:latin typeface="Georgia" panose="02040502050405020303" pitchFamily="18" charset="0"/>
                <a:ea typeface="+mn-ea"/>
                <a:cs typeface="+mn-cs"/>
              </a:defRPr>
            </a:lvl2pPr>
            <a:lvl3pPr marL="914377" indent="0" algn="l" defTabSz="914377" rtl="0" eaLnBrk="1" latinLnBrk="0" hangingPunct="1">
              <a:spcBef>
                <a:spcPct val="20000"/>
              </a:spcBef>
              <a:buFont typeface="Arial" panose="020B0604020202020204" pitchFamily="34" charset="0"/>
              <a:buNone/>
              <a:defRPr sz="2400" b="0" i="0" kern="1200">
                <a:solidFill>
                  <a:schemeClr val="tx1"/>
                </a:solidFill>
                <a:latin typeface="Georgia" panose="02040502050405020303" pitchFamily="18" charset="0"/>
                <a:ea typeface="+mn-ea"/>
                <a:cs typeface="+mn-cs"/>
              </a:defRPr>
            </a:lvl3pPr>
            <a:lvl4pPr marL="1371566" indent="0" algn="l" defTabSz="914377" rtl="0" eaLnBrk="1" latinLnBrk="0" hangingPunct="1">
              <a:spcBef>
                <a:spcPct val="20000"/>
              </a:spcBef>
              <a:buFont typeface="Arial" panose="020B0604020202020204" pitchFamily="34" charset="0"/>
              <a:buNone/>
              <a:defRPr sz="2000" b="0" i="0" kern="1200">
                <a:solidFill>
                  <a:schemeClr val="tx1"/>
                </a:solidFill>
                <a:latin typeface="Georgia" panose="02040502050405020303" pitchFamily="18" charset="0"/>
                <a:ea typeface="+mn-ea"/>
                <a:cs typeface="+mn-cs"/>
              </a:defRPr>
            </a:lvl4pPr>
            <a:lvl5pPr marL="1828754" indent="0" algn="l" defTabSz="914377" rtl="0" eaLnBrk="1" latinLnBrk="0" hangingPunct="1">
              <a:spcBef>
                <a:spcPct val="20000"/>
              </a:spcBef>
              <a:buFont typeface="Arial" panose="020B0604020202020204" pitchFamily="34" charset="0"/>
              <a:buNone/>
              <a:defRPr sz="2000" b="0" i="0" kern="1200">
                <a:solidFill>
                  <a:schemeClr val="tx1"/>
                </a:solidFill>
                <a:latin typeface="Georgia" panose="02040502050405020303" pitchFamily="18" charset="0"/>
                <a:ea typeface="+mn-ea"/>
                <a:cs typeface="+mn-cs"/>
              </a:defRPr>
            </a:lvl5pPr>
            <a:lvl6pPr marL="2514537"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342900" indent="-342900">
              <a:spcBef>
                <a:spcPts val="1000"/>
              </a:spcBef>
              <a:buFont typeface="Arial" panose="020B0604020202020204" pitchFamily="34" charset="0"/>
              <a:buChar char="•"/>
            </a:pPr>
            <a:r>
              <a:rPr lang="en-US" sz="1800" dirty="0">
                <a:solidFill>
                  <a:srgbClr val="2BA94B"/>
                </a:solidFill>
                <a:latin typeface="AvenirNext LT Pro Regular" panose="020B0504020202020204" pitchFamily="34" charset="77"/>
                <a:ea typeface="Helvetica Neue" panose="02000503000000020004" pitchFamily="2" charset="0"/>
                <a:cs typeface="Helvetica Neue" panose="02000503000000020004" pitchFamily="2" charset="0"/>
              </a:rPr>
              <a:t>What</a:t>
            </a:r>
            <a:r>
              <a:rPr lang="en-US" sz="1800" dirty="0">
                <a:latin typeface="AvenirNext LT Pro Regular" panose="020B0504020202020204" pitchFamily="34" charset="77"/>
                <a:ea typeface="Helvetica Neue" panose="02000503000000020004" pitchFamily="2" charset="0"/>
                <a:cs typeface="Helvetica Neue" panose="02000503000000020004" pitchFamily="2" charset="0"/>
              </a:rPr>
              <a:t> is Earth Day?</a:t>
            </a:r>
          </a:p>
          <a:p>
            <a:pPr marL="342900" indent="-342900">
              <a:spcBef>
                <a:spcPts val="1000"/>
              </a:spcBef>
              <a:buFont typeface="Arial" panose="020B0604020202020204" pitchFamily="34" charset="0"/>
              <a:buChar char="•"/>
            </a:pPr>
            <a:r>
              <a:rPr lang="en-US" sz="1800" dirty="0">
                <a:solidFill>
                  <a:srgbClr val="2BA94B"/>
                </a:solidFill>
                <a:latin typeface="AvenirNext LT Pro Regular" panose="020B0504020202020204" pitchFamily="34" charset="77"/>
                <a:ea typeface="Helvetica Neue" panose="02000503000000020004" pitchFamily="2" charset="0"/>
                <a:cs typeface="Helvetica Neue" panose="02000503000000020004" pitchFamily="2" charset="0"/>
              </a:rPr>
              <a:t>How </a:t>
            </a:r>
            <a:r>
              <a:rPr lang="en-US" sz="1800" dirty="0">
                <a:latin typeface="AvenirNext LT Pro Regular" panose="020B0504020202020204" pitchFamily="34" charset="77"/>
                <a:ea typeface="Helvetica Neue" panose="02000503000000020004" pitchFamily="2" charset="0"/>
                <a:cs typeface="Helvetica Neue" panose="02000503000000020004" pitchFamily="2" charset="0"/>
              </a:rPr>
              <a:t>are the themes in </a:t>
            </a:r>
            <a:r>
              <a:rPr lang="en-US" sz="1800" i="1" dirty="0">
                <a:latin typeface="Avenir Next" panose="020B0503020202020204" pitchFamily="34" charset="0"/>
                <a:ea typeface="Helvetica Neue" panose="02000503000000020004" pitchFamily="2" charset="0"/>
                <a:cs typeface="Helvetica Neue" panose="02000503000000020004" pitchFamily="2" charset="0"/>
              </a:rPr>
              <a:t>Clean Up! </a:t>
            </a:r>
            <a:r>
              <a:rPr lang="en-US" sz="1800" dirty="0">
                <a:latin typeface="AvenirNext LT Pro Regular" panose="020B0504020202020204" pitchFamily="34" charset="77"/>
                <a:ea typeface="Helvetica Neue" panose="02000503000000020004" pitchFamily="2" charset="0"/>
                <a:cs typeface="Helvetica Neue" panose="02000503000000020004" pitchFamily="2" charset="0"/>
              </a:rPr>
              <a:t>Linked to Earth Day?</a:t>
            </a:r>
          </a:p>
          <a:p>
            <a:pPr marL="342900" indent="-342900">
              <a:spcBef>
                <a:spcPts val="1000"/>
              </a:spcBef>
              <a:buFont typeface="Arial" panose="020B0604020202020204" pitchFamily="34" charset="0"/>
              <a:buChar char="•"/>
            </a:pPr>
            <a:r>
              <a:rPr lang="en-US" sz="1800" dirty="0">
                <a:solidFill>
                  <a:srgbClr val="2BA94B"/>
                </a:solidFill>
                <a:latin typeface="AvenirNext LT Pro Regular" panose="020B0504020202020204" pitchFamily="34" charset="77"/>
                <a:ea typeface="Helvetica Neue" panose="02000503000000020004" pitchFamily="2" charset="0"/>
                <a:cs typeface="Helvetica Neue" panose="02000503000000020004" pitchFamily="2" charset="0"/>
              </a:rPr>
              <a:t>Why</a:t>
            </a:r>
            <a:r>
              <a:rPr lang="en-US" sz="1800" dirty="0">
                <a:latin typeface="AvenirNext LT Pro Regular" panose="020B0504020202020204" pitchFamily="34" charset="77"/>
                <a:ea typeface="Helvetica Neue" panose="02000503000000020004" pitchFamily="2" charset="0"/>
                <a:cs typeface="Helvetica Neue" panose="02000503000000020004" pitchFamily="2" charset="0"/>
              </a:rPr>
              <a:t> does Nathan care about this day?</a:t>
            </a:r>
          </a:p>
        </p:txBody>
      </p:sp>
      <p:sp>
        <p:nvSpPr>
          <p:cNvPr id="11" name="Text Placeholder 2">
            <a:extLst>
              <a:ext uri="{FF2B5EF4-FFF2-40B4-BE49-F238E27FC236}">
                <a16:creationId xmlns:a16="http://schemas.microsoft.com/office/drawing/2014/main" id="{7FC11731-B80B-A749-BF90-A3C40D5ED3BB}"/>
              </a:ext>
            </a:extLst>
          </p:cNvPr>
          <p:cNvSpPr txBox="1">
            <a:spLocks/>
          </p:cNvSpPr>
          <p:nvPr/>
        </p:nvSpPr>
        <p:spPr>
          <a:xfrm>
            <a:off x="251520" y="3010612"/>
            <a:ext cx="8600936" cy="972049"/>
          </a:xfrm>
          <a:prstGeom prst="rect">
            <a:avLst/>
          </a:prstGeom>
        </p:spPr>
        <p:txBody>
          <a:bodyPr/>
          <a:lstStyle>
            <a:lvl1pPr marL="342891" indent="-342891" algn="l" defTabSz="914377" rtl="0" eaLnBrk="1" latinLnBrk="0" hangingPunct="1">
              <a:spcBef>
                <a:spcPct val="20000"/>
              </a:spcBef>
              <a:buFont typeface="Arial" panose="020B0604020202020204" pitchFamily="34" charset="0"/>
              <a:buChar char="•"/>
              <a:defRPr sz="3200" b="1" i="0" kern="1200">
                <a:solidFill>
                  <a:schemeClr val="tx1"/>
                </a:solidFill>
                <a:latin typeface="Puffin Beaky Bold"/>
                <a:ea typeface="+mn-ea"/>
                <a:cs typeface="+mn-cs"/>
              </a:defRPr>
            </a:lvl1pPr>
            <a:lvl2pPr marL="742932" indent="-285744" algn="l" defTabSz="914377" rtl="0" eaLnBrk="1" latinLnBrk="0" hangingPunct="1">
              <a:spcBef>
                <a:spcPct val="20000"/>
              </a:spcBef>
              <a:buFont typeface="Arial" panose="020B0604020202020204" pitchFamily="34" charset="0"/>
              <a:buChar char="–"/>
              <a:defRPr sz="2800" b="1" i="0" kern="1200">
                <a:solidFill>
                  <a:schemeClr val="tx1"/>
                </a:solidFill>
                <a:latin typeface="Puffin Beaky Bold"/>
                <a:ea typeface="+mn-ea"/>
                <a:cs typeface="+mn-cs"/>
              </a:defRPr>
            </a:lvl2pPr>
            <a:lvl3pPr marL="1142971" indent="-228594" algn="l" defTabSz="914377" rtl="0" eaLnBrk="1" latinLnBrk="0" hangingPunct="1">
              <a:spcBef>
                <a:spcPct val="20000"/>
              </a:spcBef>
              <a:buFont typeface="Arial" panose="020B0604020202020204" pitchFamily="34" charset="0"/>
              <a:buChar char="•"/>
              <a:defRPr sz="2400" b="1" i="0" kern="1200">
                <a:solidFill>
                  <a:schemeClr val="tx1"/>
                </a:solidFill>
                <a:latin typeface="Puffin Beaky Bold"/>
                <a:ea typeface="+mn-ea"/>
                <a:cs typeface="+mn-cs"/>
              </a:defRPr>
            </a:lvl3pPr>
            <a:lvl4pPr marL="1600160" indent="-228594" algn="l" defTabSz="914377" rtl="0" eaLnBrk="1" latinLnBrk="0" hangingPunct="1">
              <a:spcBef>
                <a:spcPct val="20000"/>
              </a:spcBef>
              <a:buFont typeface="Arial" panose="020B0604020202020204" pitchFamily="34" charset="0"/>
              <a:buChar char="–"/>
              <a:defRPr sz="2000" b="1" i="0" kern="1200">
                <a:solidFill>
                  <a:schemeClr val="tx1"/>
                </a:solidFill>
                <a:latin typeface="Puffin Beaky Bold"/>
                <a:ea typeface="+mn-ea"/>
                <a:cs typeface="+mn-cs"/>
              </a:defRPr>
            </a:lvl4pPr>
            <a:lvl5pPr marL="2057349" indent="-228594" algn="l" defTabSz="914377" rtl="0" eaLnBrk="1" latinLnBrk="0" hangingPunct="1">
              <a:spcBef>
                <a:spcPct val="20000"/>
              </a:spcBef>
              <a:buFont typeface="Arial" panose="020B0604020202020204" pitchFamily="34" charset="0"/>
              <a:buChar char="»"/>
              <a:defRPr sz="2000" b="1" i="0" kern="1200">
                <a:solidFill>
                  <a:schemeClr val="tx1"/>
                </a:solidFill>
                <a:latin typeface="Puffin Beaky Bold"/>
                <a:ea typeface="+mn-ea"/>
                <a:cs typeface="+mn-cs"/>
              </a:defRPr>
            </a:lvl5pPr>
            <a:lvl6pPr marL="2514537"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ts val="2200"/>
              </a:lnSpc>
              <a:spcBef>
                <a:spcPts val="0"/>
              </a:spcBef>
              <a:spcAft>
                <a:spcPts val="400"/>
              </a:spcAft>
              <a:buNone/>
            </a:pPr>
            <a:r>
              <a:rPr lang="en-US" sz="1800" b="0" dirty="0">
                <a:latin typeface="AvenirNext LT Pro Regular" panose="020B0504020202020204" pitchFamily="34" charset="77"/>
                <a:cs typeface="Arial" panose="020B0604020202020204" pitchFamily="34" charset="0"/>
              </a:rPr>
              <a:t>Watch Nathan talk about earth day – why it is so important, and how does it link to the themes in his story?</a:t>
            </a:r>
          </a:p>
          <a:p>
            <a:pPr marL="0" indent="0">
              <a:lnSpc>
                <a:spcPts val="2200"/>
              </a:lnSpc>
              <a:spcBef>
                <a:spcPts val="0"/>
              </a:spcBef>
              <a:spcAft>
                <a:spcPts val="400"/>
              </a:spcAft>
              <a:buNone/>
            </a:pPr>
            <a:r>
              <a:rPr lang="en-US" sz="1800" b="0" dirty="0">
                <a:latin typeface="AvenirNext LT Pro Regular" panose="020B0504020202020204" pitchFamily="34" charset="77"/>
                <a:cs typeface="Arial" panose="020B0604020202020204" pitchFamily="34" charset="0"/>
              </a:rPr>
              <a:t>Look out for his answers to the following questions:</a:t>
            </a:r>
          </a:p>
          <a:p>
            <a:pPr marL="0" indent="0">
              <a:lnSpc>
                <a:spcPts val="2200"/>
              </a:lnSpc>
              <a:spcBef>
                <a:spcPts val="0"/>
              </a:spcBef>
              <a:spcAft>
                <a:spcPts val="400"/>
              </a:spcAft>
              <a:buNone/>
            </a:pPr>
            <a:endParaRPr lang="en-US" sz="1800" b="0" dirty="0">
              <a:latin typeface="AvenirNext LT Pro Regular" panose="020B0504020202020204" pitchFamily="34" charset="77"/>
              <a:cs typeface="Arial" panose="020B0604020202020204" pitchFamily="34" charset="0"/>
            </a:endParaRPr>
          </a:p>
        </p:txBody>
      </p:sp>
    </p:spTree>
    <p:extLst>
      <p:ext uri="{BB962C8B-B14F-4D97-AF65-F5344CB8AC3E}">
        <p14:creationId xmlns:p14="http://schemas.microsoft.com/office/powerpoint/2010/main" val="2388385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29C4C4-3E35-9F40-BB8E-643BA402DEF7}"/>
              </a:ext>
            </a:extLst>
          </p:cNvPr>
          <p:cNvSpPr>
            <a:spLocks noGrp="1"/>
          </p:cNvSpPr>
          <p:nvPr>
            <p:ph type="title"/>
          </p:nvPr>
        </p:nvSpPr>
        <p:spPr/>
        <p:txBody>
          <a:bodyPr/>
          <a:lstStyle/>
          <a:p>
            <a:r>
              <a:rPr lang="en-US" dirty="0"/>
              <a:t>Now it's your turn!</a:t>
            </a:r>
          </a:p>
        </p:txBody>
      </p:sp>
      <p:sp>
        <p:nvSpPr>
          <p:cNvPr id="3" name="Text Placeholder 2">
            <a:extLst>
              <a:ext uri="{FF2B5EF4-FFF2-40B4-BE49-F238E27FC236}">
                <a16:creationId xmlns:a16="http://schemas.microsoft.com/office/drawing/2014/main" id="{43B90C1E-65B6-2B4E-AEC2-90CB206BBEB5}"/>
              </a:ext>
            </a:extLst>
          </p:cNvPr>
          <p:cNvSpPr>
            <a:spLocks noGrp="1"/>
          </p:cNvSpPr>
          <p:nvPr>
            <p:ph type="body" sz="quarter" idx="11"/>
          </p:nvPr>
        </p:nvSpPr>
        <p:spPr>
          <a:xfrm>
            <a:off x="323850" y="985292"/>
            <a:ext cx="8280400" cy="936103"/>
          </a:xfrm>
        </p:spPr>
        <p:txBody>
          <a:bodyPr/>
          <a:lstStyle/>
          <a:p>
            <a:r>
              <a:rPr lang="en-US" sz="2000" dirty="0"/>
              <a:t>What Global issues are </a:t>
            </a:r>
            <a:r>
              <a:rPr lang="en-US" sz="2000" dirty="0">
                <a:solidFill>
                  <a:srgbClr val="2BA94B"/>
                </a:solidFill>
              </a:rPr>
              <a:t>YOU </a:t>
            </a:r>
            <a:r>
              <a:rPr lang="en-US" sz="2000" dirty="0"/>
              <a:t>passionate about this </a:t>
            </a:r>
            <a:r>
              <a:rPr lang="en-US" sz="2000" dirty="0">
                <a:solidFill>
                  <a:srgbClr val="2BA94B"/>
                </a:solidFill>
              </a:rPr>
              <a:t>EARTH DAY?</a:t>
            </a:r>
          </a:p>
          <a:p>
            <a:r>
              <a:rPr lang="en-US" sz="1600" dirty="0"/>
              <a:t>What do you </a:t>
            </a:r>
            <a:r>
              <a:rPr lang="en-US" sz="1600" dirty="0">
                <a:solidFill>
                  <a:srgbClr val="2BA94B"/>
                </a:solidFill>
              </a:rPr>
              <a:t>know</a:t>
            </a:r>
            <a:r>
              <a:rPr lang="en-US" sz="1600" dirty="0"/>
              <a:t> about the different environmental issues below? </a:t>
            </a:r>
            <a:br>
              <a:rPr lang="en-US" sz="1600" dirty="0"/>
            </a:br>
            <a:r>
              <a:rPr lang="en-US" sz="1600" dirty="0"/>
              <a:t>How do you </a:t>
            </a:r>
            <a:r>
              <a:rPr lang="en-US" sz="1600" dirty="0">
                <a:solidFill>
                  <a:srgbClr val="2BA94B"/>
                </a:solidFill>
              </a:rPr>
              <a:t>feel</a:t>
            </a:r>
            <a:r>
              <a:rPr lang="en-US" sz="1600" dirty="0"/>
              <a:t> about them?</a:t>
            </a:r>
          </a:p>
        </p:txBody>
      </p:sp>
      <p:sp>
        <p:nvSpPr>
          <p:cNvPr id="4" name="Rectangle 3">
            <a:extLst>
              <a:ext uri="{FF2B5EF4-FFF2-40B4-BE49-F238E27FC236}">
                <a16:creationId xmlns:a16="http://schemas.microsoft.com/office/drawing/2014/main" id="{49458667-015D-9141-8302-BA8BBF269602}"/>
              </a:ext>
            </a:extLst>
          </p:cNvPr>
          <p:cNvSpPr/>
          <p:nvPr/>
        </p:nvSpPr>
        <p:spPr>
          <a:xfrm>
            <a:off x="611560" y="2367459"/>
            <a:ext cx="1584176" cy="504056"/>
          </a:xfrm>
          <a:prstGeom prst="rect">
            <a:avLst/>
          </a:prstGeom>
          <a:solidFill>
            <a:srgbClr val="2BA94B"/>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tIns="108000" rtlCol="0" anchor="ctr" anchorCtr="0">
            <a:noAutofit/>
          </a:bodyPr>
          <a:lstStyle/>
          <a:p>
            <a:pPr algn="ctr"/>
            <a:r>
              <a:rPr lang="en-US" sz="1600" b="1" dirty="0">
                <a:solidFill>
                  <a:schemeClr val="bg1"/>
                </a:solidFill>
                <a:latin typeface="Avenir Black" panose="02000503020000020003" pitchFamily="2" charset="0"/>
              </a:rPr>
              <a:t>FOOD WASTE</a:t>
            </a:r>
          </a:p>
        </p:txBody>
      </p:sp>
      <p:sp>
        <p:nvSpPr>
          <p:cNvPr id="5" name="Rectangle 4">
            <a:extLst>
              <a:ext uri="{FF2B5EF4-FFF2-40B4-BE49-F238E27FC236}">
                <a16:creationId xmlns:a16="http://schemas.microsoft.com/office/drawing/2014/main" id="{1303EB0F-2363-A442-88DE-E4CFE5FAFBF8}"/>
              </a:ext>
            </a:extLst>
          </p:cNvPr>
          <p:cNvSpPr/>
          <p:nvPr/>
        </p:nvSpPr>
        <p:spPr>
          <a:xfrm>
            <a:off x="3995934" y="2414255"/>
            <a:ext cx="4536504" cy="504000"/>
          </a:xfrm>
          <a:prstGeom prst="rect">
            <a:avLst/>
          </a:prstGeom>
          <a:solidFill>
            <a:srgbClr val="2BA94B"/>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tIns="108000" rtlCol="0" anchor="ctr" anchorCtr="0">
            <a:noAutofit/>
          </a:bodyPr>
          <a:lstStyle/>
          <a:p>
            <a:pPr algn="ctr"/>
            <a:r>
              <a:rPr lang="en-US" sz="1600" b="1" dirty="0">
                <a:solidFill>
                  <a:schemeClr val="bg1"/>
                </a:solidFill>
                <a:latin typeface="Avenir Black" panose="02000503020000020003" pitchFamily="2" charset="0"/>
              </a:rPr>
              <a:t>FINDING SUSTAINABLE ENERGY SOURCES</a:t>
            </a:r>
          </a:p>
        </p:txBody>
      </p:sp>
      <p:sp>
        <p:nvSpPr>
          <p:cNvPr id="6" name="Rectangle 5">
            <a:extLst>
              <a:ext uri="{FF2B5EF4-FFF2-40B4-BE49-F238E27FC236}">
                <a16:creationId xmlns:a16="http://schemas.microsoft.com/office/drawing/2014/main" id="{9E1215C0-7A2B-E741-8278-79F40129E259}"/>
              </a:ext>
            </a:extLst>
          </p:cNvPr>
          <p:cNvSpPr/>
          <p:nvPr/>
        </p:nvSpPr>
        <p:spPr>
          <a:xfrm>
            <a:off x="1259632" y="3164541"/>
            <a:ext cx="2624248" cy="504056"/>
          </a:xfrm>
          <a:prstGeom prst="rect">
            <a:avLst/>
          </a:prstGeom>
          <a:solidFill>
            <a:srgbClr val="2BA94B"/>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tIns="108000" rtlCol="0" anchor="ctr" anchorCtr="0">
            <a:noAutofit/>
          </a:bodyPr>
          <a:lstStyle/>
          <a:p>
            <a:pPr algn="ctr"/>
            <a:r>
              <a:rPr lang="en-US" sz="1600" b="1" dirty="0">
                <a:solidFill>
                  <a:schemeClr val="bg1"/>
                </a:solidFill>
                <a:latin typeface="Avenir Black" panose="02000503020000020003" pitchFamily="2" charset="0"/>
              </a:rPr>
              <a:t>PROTECTING WILDLIFE</a:t>
            </a:r>
          </a:p>
        </p:txBody>
      </p:sp>
      <p:sp>
        <p:nvSpPr>
          <p:cNvPr id="7" name="Rectangle 6">
            <a:extLst>
              <a:ext uri="{FF2B5EF4-FFF2-40B4-BE49-F238E27FC236}">
                <a16:creationId xmlns:a16="http://schemas.microsoft.com/office/drawing/2014/main" id="{0FBB25B1-364E-264C-8B78-82744E426ADA}"/>
              </a:ext>
            </a:extLst>
          </p:cNvPr>
          <p:cNvSpPr/>
          <p:nvPr/>
        </p:nvSpPr>
        <p:spPr>
          <a:xfrm>
            <a:off x="4788024" y="3164541"/>
            <a:ext cx="2520280" cy="504056"/>
          </a:xfrm>
          <a:prstGeom prst="rect">
            <a:avLst/>
          </a:prstGeom>
          <a:solidFill>
            <a:srgbClr val="2BA94B"/>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tIns="108000" rtlCol="0" anchor="ctr" anchorCtr="0">
            <a:noAutofit/>
          </a:bodyPr>
          <a:lstStyle/>
          <a:p>
            <a:pPr algn="ctr"/>
            <a:r>
              <a:rPr lang="en-US" sz="1600" b="1" dirty="0">
                <a:solidFill>
                  <a:schemeClr val="bg1"/>
                </a:solidFill>
                <a:latin typeface="Avenir Black" panose="02000503020000020003" pitchFamily="2" charset="0"/>
              </a:rPr>
              <a:t>PROTECTING OCEANS</a:t>
            </a:r>
          </a:p>
        </p:txBody>
      </p:sp>
      <p:sp>
        <p:nvSpPr>
          <p:cNvPr id="8" name="Rectangle 7">
            <a:extLst>
              <a:ext uri="{FF2B5EF4-FFF2-40B4-BE49-F238E27FC236}">
                <a16:creationId xmlns:a16="http://schemas.microsoft.com/office/drawing/2014/main" id="{68CA433F-884A-AC45-BAB8-AC0A2FA88748}"/>
              </a:ext>
            </a:extLst>
          </p:cNvPr>
          <p:cNvSpPr/>
          <p:nvPr/>
        </p:nvSpPr>
        <p:spPr>
          <a:xfrm>
            <a:off x="611560" y="4213651"/>
            <a:ext cx="2232248" cy="504056"/>
          </a:xfrm>
          <a:prstGeom prst="rect">
            <a:avLst/>
          </a:prstGeom>
          <a:solidFill>
            <a:srgbClr val="2BA94B"/>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tIns="108000" rtlCol="0" anchor="ctr" anchorCtr="0">
            <a:noAutofit/>
          </a:bodyPr>
          <a:lstStyle/>
          <a:p>
            <a:pPr algn="ctr"/>
            <a:r>
              <a:rPr lang="en-US" sz="1600" b="1" dirty="0">
                <a:solidFill>
                  <a:schemeClr val="bg1"/>
                </a:solidFill>
                <a:latin typeface="Avenir Black" panose="02000503020000020003" pitchFamily="2" charset="0"/>
              </a:rPr>
              <a:t>GLOBAL WARMING</a:t>
            </a:r>
          </a:p>
        </p:txBody>
      </p:sp>
      <p:sp>
        <p:nvSpPr>
          <p:cNvPr id="9" name="Rectangle 8">
            <a:extLst>
              <a:ext uri="{FF2B5EF4-FFF2-40B4-BE49-F238E27FC236}">
                <a16:creationId xmlns:a16="http://schemas.microsoft.com/office/drawing/2014/main" id="{D313EFD8-0296-664C-A900-F325A55B05C3}"/>
              </a:ext>
            </a:extLst>
          </p:cNvPr>
          <p:cNvSpPr/>
          <p:nvPr/>
        </p:nvSpPr>
        <p:spPr>
          <a:xfrm>
            <a:off x="3403894" y="4177445"/>
            <a:ext cx="2376262" cy="504056"/>
          </a:xfrm>
          <a:prstGeom prst="rect">
            <a:avLst/>
          </a:prstGeom>
          <a:solidFill>
            <a:srgbClr val="2BA94B"/>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tIns="108000" rtlCol="0" anchor="ctr" anchorCtr="0">
            <a:noAutofit/>
          </a:bodyPr>
          <a:lstStyle/>
          <a:p>
            <a:pPr algn="ctr"/>
            <a:r>
              <a:rPr lang="en-US" sz="1600" b="1" dirty="0">
                <a:solidFill>
                  <a:schemeClr val="bg1"/>
                </a:solidFill>
                <a:latin typeface="Avenir Black" panose="02000503020000020003" pitchFamily="2" charset="0"/>
              </a:rPr>
              <a:t>PLASTIC POLLUTION</a:t>
            </a:r>
          </a:p>
        </p:txBody>
      </p:sp>
      <p:sp>
        <p:nvSpPr>
          <p:cNvPr id="10" name="Rectangle 9">
            <a:extLst>
              <a:ext uri="{FF2B5EF4-FFF2-40B4-BE49-F238E27FC236}">
                <a16:creationId xmlns:a16="http://schemas.microsoft.com/office/drawing/2014/main" id="{3EA0B23D-1AEF-C846-B212-CAC7B42E0EF5}"/>
              </a:ext>
            </a:extLst>
          </p:cNvPr>
          <p:cNvSpPr/>
          <p:nvPr/>
        </p:nvSpPr>
        <p:spPr>
          <a:xfrm>
            <a:off x="6301346" y="4177445"/>
            <a:ext cx="2231092" cy="504056"/>
          </a:xfrm>
          <a:prstGeom prst="rect">
            <a:avLst/>
          </a:prstGeom>
          <a:solidFill>
            <a:srgbClr val="2BA94B"/>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tIns="108000" rtlCol="0" anchor="ctr" anchorCtr="0">
            <a:noAutofit/>
          </a:bodyPr>
          <a:lstStyle/>
          <a:p>
            <a:pPr algn="ctr"/>
            <a:r>
              <a:rPr lang="en-US" sz="1600" b="1" dirty="0">
                <a:solidFill>
                  <a:schemeClr val="bg1"/>
                </a:solidFill>
                <a:latin typeface="Avenir Black" panose="02000503020000020003" pitchFamily="2" charset="0"/>
              </a:rPr>
              <a:t>WATER SHORTAGES</a:t>
            </a:r>
          </a:p>
        </p:txBody>
      </p:sp>
    </p:spTree>
    <p:extLst>
      <p:ext uri="{BB962C8B-B14F-4D97-AF65-F5344CB8AC3E}">
        <p14:creationId xmlns:p14="http://schemas.microsoft.com/office/powerpoint/2010/main" val="8977444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29C4C4-3E35-9F40-BB8E-643BA402DEF7}"/>
              </a:ext>
            </a:extLst>
          </p:cNvPr>
          <p:cNvSpPr>
            <a:spLocks noGrp="1"/>
          </p:cNvSpPr>
          <p:nvPr>
            <p:ph type="title"/>
          </p:nvPr>
        </p:nvSpPr>
        <p:spPr>
          <a:xfrm>
            <a:off x="323528" y="304270"/>
            <a:ext cx="7543750" cy="1113069"/>
          </a:xfrm>
        </p:spPr>
        <p:txBody>
          <a:bodyPr/>
          <a:lstStyle/>
          <a:p>
            <a:r>
              <a:rPr lang="en-US" dirty="0"/>
              <a:t>How will </a:t>
            </a:r>
            <a:r>
              <a:rPr lang="en-US" dirty="0">
                <a:solidFill>
                  <a:srgbClr val="2BA94B"/>
                </a:solidFill>
              </a:rPr>
              <a:t>YOU</a:t>
            </a:r>
            <a:r>
              <a:rPr lang="en-US" dirty="0"/>
              <a:t> follow in Rocket's footsteps to make a difference?</a:t>
            </a:r>
          </a:p>
        </p:txBody>
      </p:sp>
      <p:sp>
        <p:nvSpPr>
          <p:cNvPr id="3" name="Text Placeholder 2">
            <a:extLst>
              <a:ext uri="{FF2B5EF4-FFF2-40B4-BE49-F238E27FC236}">
                <a16:creationId xmlns:a16="http://schemas.microsoft.com/office/drawing/2014/main" id="{43B90C1E-65B6-2B4E-AEC2-90CB206BBEB5}"/>
              </a:ext>
            </a:extLst>
          </p:cNvPr>
          <p:cNvSpPr>
            <a:spLocks noGrp="1"/>
          </p:cNvSpPr>
          <p:nvPr>
            <p:ph type="body" sz="quarter" idx="11"/>
          </p:nvPr>
        </p:nvSpPr>
        <p:spPr>
          <a:xfrm>
            <a:off x="323850" y="4873724"/>
            <a:ext cx="3168030" cy="342828"/>
          </a:xfrm>
        </p:spPr>
        <p:txBody>
          <a:bodyPr/>
          <a:lstStyle/>
          <a:p>
            <a:r>
              <a:rPr lang="en-US" sz="2000" dirty="0"/>
              <a:t>Rocket says: </a:t>
            </a:r>
            <a:r>
              <a:rPr lang="en-US" sz="2000" dirty="0">
                <a:solidFill>
                  <a:srgbClr val="2BA94B"/>
                </a:solidFill>
              </a:rPr>
              <a:t>CLEAN UP!</a:t>
            </a:r>
          </a:p>
        </p:txBody>
      </p:sp>
      <p:sp>
        <p:nvSpPr>
          <p:cNvPr id="11" name="Text Placeholder 2">
            <a:extLst>
              <a:ext uri="{FF2B5EF4-FFF2-40B4-BE49-F238E27FC236}">
                <a16:creationId xmlns:a16="http://schemas.microsoft.com/office/drawing/2014/main" id="{209A9237-2D85-1741-ACD1-BEB964BDDF92}"/>
              </a:ext>
            </a:extLst>
          </p:cNvPr>
          <p:cNvSpPr txBox="1">
            <a:spLocks/>
          </p:cNvSpPr>
          <p:nvPr/>
        </p:nvSpPr>
        <p:spPr>
          <a:xfrm>
            <a:off x="4932040" y="4873724"/>
            <a:ext cx="3168030" cy="342828"/>
          </a:xfrm>
          <a:prstGeom prst="rect">
            <a:avLst/>
          </a:prstGeom>
        </p:spPr>
        <p:txBody>
          <a:bodyPr/>
          <a:lstStyle>
            <a:lvl1pPr marL="0" indent="0" algn="l" defTabSz="914377" rtl="0" eaLnBrk="1" latinLnBrk="0" hangingPunct="1">
              <a:lnSpc>
                <a:spcPts val="2200"/>
              </a:lnSpc>
              <a:spcBef>
                <a:spcPts val="0"/>
              </a:spcBef>
              <a:spcAft>
                <a:spcPts val="400"/>
              </a:spcAft>
              <a:buFont typeface="Arial" panose="020B0604020202020204" pitchFamily="34" charset="0"/>
              <a:buNone/>
              <a:defRPr sz="1800" b="0" i="0" kern="1200">
                <a:solidFill>
                  <a:schemeClr val="tx1"/>
                </a:solidFill>
                <a:latin typeface="AvenirNext LT Pro Regular" panose="020B0504020202020204" pitchFamily="34" charset="77"/>
                <a:ea typeface="+mn-ea"/>
                <a:cs typeface="+mn-cs"/>
              </a:defRPr>
            </a:lvl1pPr>
            <a:lvl2pPr marL="457189" indent="0" algn="l" defTabSz="914377" rtl="0" eaLnBrk="1" latinLnBrk="0" hangingPunct="1">
              <a:spcBef>
                <a:spcPct val="20000"/>
              </a:spcBef>
              <a:buFont typeface="Arial" panose="020B0604020202020204" pitchFamily="34" charset="0"/>
              <a:buNone/>
              <a:defRPr sz="2800" b="0" i="0" kern="1200">
                <a:solidFill>
                  <a:schemeClr val="tx1"/>
                </a:solidFill>
                <a:latin typeface="Georgia" panose="02040502050405020303" pitchFamily="18" charset="0"/>
                <a:ea typeface="+mn-ea"/>
                <a:cs typeface="+mn-cs"/>
              </a:defRPr>
            </a:lvl2pPr>
            <a:lvl3pPr marL="914377" indent="0" algn="l" defTabSz="914377" rtl="0" eaLnBrk="1" latinLnBrk="0" hangingPunct="1">
              <a:spcBef>
                <a:spcPct val="20000"/>
              </a:spcBef>
              <a:buFont typeface="Arial" panose="020B0604020202020204" pitchFamily="34" charset="0"/>
              <a:buNone/>
              <a:defRPr sz="2400" b="0" i="0" kern="1200">
                <a:solidFill>
                  <a:schemeClr val="tx1"/>
                </a:solidFill>
                <a:latin typeface="Georgia" panose="02040502050405020303" pitchFamily="18" charset="0"/>
                <a:ea typeface="+mn-ea"/>
                <a:cs typeface="+mn-cs"/>
              </a:defRPr>
            </a:lvl3pPr>
            <a:lvl4pPr marL="1371566" indent="0" algn="l" defTabSz="914377" rtl="0" eaLnBrk="1" latinLnBrk="0" hangingPunct="1">
              <a:spcBef>
                <a:spcPct val="20000"/>
              </a:spcBef>
              <a:buFont typeface="Arial" panose="020B0604020202020204" pitchFamily="34" charset="0"/>
              <a:buNone/>
              <a:defRPr sz="2000" b="0" i="0" kern="1200">
                <a:solidFill>
                  <a:schemeClr val="tx1"/>
                </a:solidFill>
                <a:latin typeface="Georgia" panose="02040502050405020303" pitchFamily="18" charset="0"/>
                <a:ea typeface="+mn-ea"/>
                <a:cs typeface="+mn-cs"/>
              </a:defRPr>
            </a:lvl4pPr>
            <a:lvl5pPr marL="1828754" indent="0" algn="l" defTabSz="914377" rtl="0" eaLnBrk="1" latinLnBrk="0" hangingPunct="1">
              <a:spcBef>
                <a:spcPct val="20000"/>
              </a:spcBef>
              <a:buFont typeface="Arial" panose="020B0604020202020204" pitchFamily="34" charset="0"/>
              <a:buNone/>
              <a:defRPr sz="2000" b="0" i="0" kern="1200">
                <a:solidFill>
                  <a:schemeClr val="tx1"/>
                </a:solidFill>
                <a:latin typeface="Georgia" panose="02040502050405020303" pitchFamily="18" charset="0"/>
                <a:ea typeface="+mn-ea"/>
                <a:cs typeface="+mn-cs"/>
              </a:defRPr>
            </a:lvl5pPr>
            <a:lvl6pPr marL="2514537"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ctr"/>
            <a:r>
              <a:rPr lang="en-US" sz="2000" dirty="0"/>
              <a:t>What do </a:t>
            </a:r>
            <a:r>
              <a:rPr lang="en-US" sz="2000" dirty="0">
                <a:solidFill>
                  <a:srgbClr val="2BA94B"/>
                </a:solidFill>
              </a:rPr>
              <a:t>YOU </a:t>
            </a:r>
            <a:r>
              <a:rPr lang="en-US" sz="2000" dirty="0"/>
              <a:t>say?</a:t>
            </a:r>
          </a:p>
        </p:txBody>
      </p:sp>
    </p:spTree>
    <p:extLst>
      <p:ext uri="{BB962C8B-B14F-4D97-AF65-F5344CB8AC3E}">
        <p14:creationId xmlns:p14="http://schemas.microsoft.com/office/powerpoint/2010/main" val="2256379352"/>
      </p:ext>
    </p:extLst>
  </p:cSld>
  <p:clrMapOvr>
    <a:masterClrMapping/>
  </p:clrMapOvr>
</p:sld>
</file>

<file path=ppt/theme/theme1.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72CD28"/>
        </a:solidFill>
        <a:ln>
          <a:noFill/>
        </a:ln>
      </a:spPr>
      <a:bodyPr tIns="108000" rtlCol="0" anchor="t" anchorCtr="0"/>
      <a:lstStyle>
        <a:defPPr algn="ctr">
          <a:defRPr sz="1400" b="1" dirty="0">
            <a:solidFill>
              <a:schemeClr val="bg1"/>
            </a:solidFill>
            <a:latin typeface="Puffin Beaky" pitchFamily="50" charset="0"/>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1557</TotalTime>
  <Words>972</Words>
  <Application>Microsoft Macintosh PowerPoint</Application>
  <PresentationFormat>On-screen Show (16:10)</PresentationFormat>
  <Paragraphs>71</Paragraphs>
  <Slides>11</Slides>
  <Notes>11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11</vt:i4>
      </vt:variant>
    </vt:vector>
  </HeadingPairs>
  <TitlesOfParts>
    <vt:vector size="20" baseType="lpstr">
      <vt:lpstr>Arial</vt:lpstr>
      <vt:lpstr>Avenir Black</vt:lpstr>
      <vt:lpstr>Avenir Next</vt:lpstr>
      <vt:lpstr>AvenirNext LT Pro Regular</vt:lpstr>
      <vt:lpstr>Calibri</vt:lpstr>
      <vt:lpstr>Georgia</vt:lpstr>
      <vt:lpstr>Puffin Beaky</vt:lpstr>
      <vt:lpstr>Puffin Beaky Bold</vt:lpstr>
      <vt:lpstr>3_Office Theme</vt:lpstr>
      <vt:lpstr>PowerPoint Presentation</vt:lpstr>
      <vt:lpstr>What is Clean Up! About?</vt:lpstr>
      <vt:lpstr>PowerPoint Presentation</vt:lpstr>
      <vt:lpstr>THIS is what Rocket finds on the beach in Jamaica . . .</vt:lpstr>
      <vt:lpstr>PLASTIC POLLUTION</vt:lpstr>
      <vt:lpstr>STAND UP and MAKE A DIFFERENCE</vt:lpstr>
      <vt:lpstr>PowerPoint Presentation</vt:lpstr>
      <vt:lpstr>Now it's your turn!</vt:lpstr>
      <vt:lpstr>How will YOU follow in Rocket's footsteps to make a difference?</vt:lpstr>
      <vt:lpstr>PowerPoint Presentation</vt:lpstr>
      <vt:lpstr>SMALL CHANGES MAKE A BIG DIFFERENCE.</vt:lpstr>
    </vt:vector>
  </TitlesOfParts>
  <Company>The Random House Group Ltd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Bowie, Andrea</dc:creator>
  <cp:lastModifiedBy>Angela Pugh</cp:lastModifiedBy>
  <cp:revision>131</cp:revision>
  <cp:lastPrinted>2019-04-09T10:04:08Z</cp:lastPrinted>
  <dcterms:created xsi:type="dcterms:W3CDTF">2019-04-01T10:08:50Z</dcterms:created>
  <dcterms:modified xsi:type="dcterms:W3CDTF">2021-04-19T11:57:58Z</dcterms:modified>
</cp:coreProperties>
</file>