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2"/>
  </p:notesMasterIdLst>
  <p:sldIdLst>
    <p:sldId id="269" r:id="rId2"/>
    <p:sldId id="271" r:id="rId3"/>
    <p:sldId id="272" r:id="rId4"/>
    <p:sldId id="273" r:id="rId5"/>
    <p:sldId id="270" r:id="rId6"/>
    <p:sldId id="274" r:id="rId7"/>
    <p:sldId id="276" r:id="rId8"/>
    <p:sldId id="275" r:id="rId9"/>
    <p:sldId id="277" r:id="rId10"/>
    <p:sldId id="278" r:id="rId11"/>
  </p:sldIdLst>
  <p:sldSz cx="9144000" cy="5715000" type="screen16x10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1C8"/>
    <a:srgbClr val="2DCDFF"/>
    <a:srgbClr val="FAD716"/>
    <a:srgbClr val="2BA94B"/>
    <a:srgbClr val="FF1832"/>
    <a:srgbClr val="E51E35"/>
    <a:srgbClr val="FF94C0"/>
    <a:srgbClr val="00B7EA"/>
    <a:srgbClr val="3ECADE"/>
    <a:srgbClr val="00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 varScale="1">
        <p:scale>
          <a:sx n="134" d="100"/>
          <a:sy n="134" d="100"/>
        </p:scale>
        <p:origin x="1000" y="17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venir Book" panose="02000503020000020003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venir Book" panose="02000503020000020003" pitchFamily="2" charset="0"/>
              </a:defRPr>
            </a:lvl1pPr>
          </a:lstStyle>
          <a:p>
            <a:fld id="{16EB40C9-B6B4-204E-87BA-5B9E9AA2F296}" type="datetimeFigureOut">
              <a:rPr lang="en-US" smtClean="0"/>
              <a:pPr/>
              <a:t>5/12/21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0725" y="1243013"/>
            <a:ext cx="53689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8300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venir Book" panose="02000503020000020003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venir Book" panose="02000503020000020003" pitchFamily="2" charset="0"/>
              </a:defRPr>
            </a:lvl1pPr>
          </a:lstStyle>
          <a:p>
            <a:fld id="{71AC3909-513C-7548-A220-879272FD78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03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039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61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443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691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60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310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3909-513C-7548-A220-879272FD782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955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6E8D7E-E90B-F14A-951F-9CC1B7E3C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304271"/>
            <a:ext cx="7543750" cy="693022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rPr lang="en-US" dirty="0"/>
              <a:t>Click to edit 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AD46DD-DDDD-074D-B616-1FF8020DFF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4" y="1117868"/>
            <a:ext cx="8264525" cy="47949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 b="0" i="0">
                <a:latin typeface="Avenir Book" panose="02000503020000020003" pitchFamily="2" charset="0"/>
              </a:defRPr>
            </a:lvl1pPr>
            <a:lvl2pPr marL="457189" indent="0">
              <a:buNone/>
              <a:defRPr b="0"/>
            </a:lvl2pPr>
            <a:lvl3pPr marL="914377" indent="0">
              <a:buNone/>
              <a:defRPr b="0"/>
            </a:lvl3pPr>
            <a:lvl4pPr marL="1371566" indent="0">
              <a:buNone/>
              <a:defRPr b="0"/>
            </a:lvl4pPr>
            <a:lvl5pPr marL="1828754" indent="0">
              <a:buNone/>
              <a:defRPr b="0"/>
            </a:lvl5pPr>
          </a:lstStyle>
          <a:p>
            <a:pPr lvl="0"/>
            <a:r>
              <a:rPr lang="en-US" dirty="0"/>
              <a:t>Click to edit subheading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C803BE-59DB-364E-93FA-1B67C3517F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850" y="1717146"/>
            <a:ext cx="8280400" cy="25201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1800" b="0" i="0">
                <a:latin typeface="Avenir Book" panose="02000503020000020003" pitchFamily="2" charset="0"/>
              </a:defRPr>
            </a:lvl1pPr>
            <a:lvl2pPr marL="457189" indent="0">
              <a:buNone/>
              <a:defRPr b="0">
                <a:latin typeface="Georgia" panose="02040502050405020303" pitchFamily="18" charset="0"/>
              </a:defRPr>
            </a:lvl2pPr>
            <a:lvl3pPr marL="914377" indent="0">
              <a:buNone/>
              <a:defRPr b="0">
                <a:latin typeface="Georgia" panose="02040502050405020303" pitchFamily="18" charset="0"/>
              </a:defRPr>
            </a:lvl3pPr>
            <a:lvl4pPr marL="1371566" indent="0">
              <a:buNone/>
              <a:defRPr b="0">
                <a:latin typeface="Georgia" panose="02040502050405020303" pitchFamily="18" charset="0"/>
              </a:defRPr>
            </a:lvl4pPr>
            <a:lvl5pPr marL="1828754" indent="0">
              <a:buNone/>
              <a:defRPr b="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body copy</a:t>
            </a:r>
          </a:p>
        </p:txBody>
      </p:sp>
    </p:spTree>
    <p:extLst>
      <p:ext uri="{BB962C8B-B14F-4D97-AF65-F5344CB8AC3E}">
        <p14:creationId xmlns:p14="http://schemas.microsoft.com/office/powerpoint/2010/main" val="167137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599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6E8D7E-E90B-F14A-951F-9CC1B7E3C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304271"/>
            <a:ext cx="7543750" cy="693022"/>
          </a:xfrm>
          <a:prstGeom prst="rect">
            <a:avLst/>
          </a:prstGeom>
        </p:spPr>
        <p:txBody>
          <a:bodyPr/>
          <a:lstStyle>
            <a:lvl1pPr algn="l">
              <a:defRPr sz="3600" b="0" i="0"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to edit heading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C803BE-59DB-364E-93FA-1B67C3517F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850" y="1129308"/>
            <a:ext cx="8280400" cy="25201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400"/>
              </a:spcAft>
              <a:buNone/>
              <a:defRPr sz="1800" b="0" i="0">
                <a:latin typeface="Avenir Book" panose="02000503020000020003" pitchFamily="2" charset="0"/>
              </a:defRPr>
            </a:lvl1pPr>
            <a:lvl2pPr marL="457189" indent="0">
              <a:buNone/>
              <a:defRPr b="0">
                <a:latin typeface="Georgia" panose="02040502050405020303" pitchFamily="18" charset="0"/>
              </a:defRPr>
            </a:lvl2pPr>
            <a:lvl3pPr marL="914377" indent="0">
              <a:buNone/>
              <a:defRPr b="0">
                <a:latin typeface="Georgia" panose="02040502050405020303" pitchFamily="18" charset="0"/>
              </a:defRPr>
            </a:lvl3pPr>
            <a:lvl4pPr marL="1371566" indent="0">
              <a:buNone/>
              <a:defRPr b="0">
                <a:latin typeface="Georgia" panose="02040502050405020303" pitchFamily="18" charset="0"/>
              </a:defRPr>
            </a:lvl4pPr>
            <a:lvl5pPr marL="1828754" indent="0">
              <a:buNone/>
              <a:defRPr b="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body copy</a:t>
            </a:r>
          </a:p>
        </p:txBody>
      </p:sp>
    </p:spTree>
    <p:extLst>
      <p:ext uri="{BB962C8B-B14F-4D97-AF65-F5344CB8AC3E}">
        <p14:creationId xmlns:p14="http://schemas.microsoft.com/office/powerpoint/2010/main" val="204502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3">
            <a:extLst>
              <a:ext uri="{FF2B5EF4-FFF2-40B4-BE49-F238E27FC236}">
                <a16:creationId xmlns:a16="http://schemas.microsoft.com/office/drawing/2014/main" id="{B35733BE-112A-2D41-91BF-6265A5F3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7274"/>
            <a:ext cx="7886700" cy="1960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header</a:t>
            </a:r>
          </a:p>
        </p:txBody>
      </p:sp>
    </p:spTree>
    <p:extLst>
      <p:ext uri="{BB962C8B-B14F-4D97-AF65-F5344CB8AC3E}">
        <p14:creationId xmlns:p14="http://schemas.microsoft.com/office/powerpoint/2010/main" val="39313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0" r:id="rId2"/>
    <p:sldLayoutId id="2147483662" r:id="rId3"/>
  </p:sldLayoutIdLst>
  <p:txStyles>
    <p:titleStyle>
      <a:lvl1pPr algn="ctr" defTabSz="914377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Avenir Book" panose="02000503020000020003" pitchFamily="2" charset="0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i="0" kern="1200">
          <a:solidFill>
            <a:schemeClr val="tx1"/>
          </a:solidFill>
          <a:latin typeface="Puffin Beaky Bold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i="0" kern="1200">
          <a:solidFill>
            <a:schemeClr val="tx1"/>
          </a:solidFill>
          <a:latin typeface="Puffin Beaky Bold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Puffin Beaky Bold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i="0" kern="1200">
          <a:solidFill>
            <a:schemeClr val="tx1"/>
          </a:solidFill>
          <a:latin typeface="Puffin Beaky Bold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i="0" kern="1200">
          <a:solidFill>
            <a:schemeClr val="tx1"/>
          </a:solidFill>
          <a:latin typeface="Puffin Beaky Bold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tiff"/><Relationship Id="rId7" Type="http://schemas.openxmlformats.org/officeDocument/2006/relationships/image" Target="../media/image15.tif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tiff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tiff"/><Relationship Id="rId10" Type="http://schemas.openxmlformats.org/officeDocument/2006/relationships/image" Target="../media/image16.png"/><Relationship Id="rId4" Type="http://schemas.openxmlformats.org/officeDocument/2006/relationships/image" Target="../media/image10.tiff"/><Relationship Id="rId9" Type="http://schemas.openxmlformats.org/officeDocument/2006/relationships/image" Target="../media/image15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tiff"/><Relationship Id="rId3" Type="http://schemas.openxmlformats.org/officeDocument/2006/relationships/image" Target="../media/image20.jpeg"/><Relationship Id="rId7" Type="http://schemas.openxmlformats.org/officeDocument/2006/relationships/image" Target="../media/image13.tiff"/><Relationship Id="rId12" Type="http://schemas.openxmlformats.org/officeDocument/2006/relationships/image" Target="../media/image26.tiff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11.tiff"/><Relationship Id="rId15" Type="http://schemas.openxmlformats.org/officeDocument/2006/relationships/image" Target="../media/image29.tiff"/><Relationship Id="rId10" Type="http://schemas.openxmlformats.org/officeDocument/2006/relationships/image" Target="../media/image24.png"/><Relationship Id="rId4" Type="http://schemas.openxmlformats.org/officeDocument/2006/relationships/image" Target="../media/image10.tiff"/><Relationship Id="rId9" Type="http://schemas.openxmlformats.org/officeDocument/2006/relationships/image" Target="../media/image23.png"/><Relationship Id="rId14" Type="http://schemas.openxmlformats.org/officeDocument/2006/relationships/image" Target="../media/image28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4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FE element 1">
            <a:extLst>
              <a:ext uri="{FF2B5EF4-FFF2-40B4-BE49-F238E27FC236}">
                <a16:creationId xmlns:a16="http://schemas.microsoft.com/office/drawing/2014/main" id="{B35CC420-B54F-B940-98B9-2AD7E668B11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553" y="2065412"/>
            <a:ext cx="4613197" cy="2148569"/>
          </a:xfrm>
          <a:prstGeom prst="rect">
            <a:avLst/>
          </a:prstGeom>
        </p:spPr>
      </p:pic>
      <p:pic>
        <p:nvPicPr>
          <p:cNvPr id="10" name="PFE element 2">
            <a:extLst>
              <a:ext uri="{FF2B5EF4-FFF2-40B4-BE49-F238E27FC236}">
                <a16:creationId xmlns:a16="http://schemas.microsoft.com/office/drawing/2014/main" id="{D0BF0600-9736-4842-A243-3B2210F29E11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14" y="4441676"/>
            <a:ext cx="1231900" cy="431800"/>
          </a:xfrm>
          <a:prstGeom prst="rect">
            <a:avLst/>
          </a:prstGeom>
        </p:spPr>
      </p:pic>
      <p:pic>
        <p:nvPicPr>
          <p:cNvPr id="13" name="PFE element 3">
            <a:extLst>
              <a:ext uri="{FF2B5EF4-FFF2-40B4-BE49-F238E27FC236}">
                <a16:creationId xmlns:a16="http://schemas.microsoft.com/office/drawing/2014/main" id="{826E3F8A-0323-5940-9B07-085B78FA1E2F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324" y="4441676"/>
            <a:ext cx="8001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88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71C407-0114-7840-8A2C-11C76D21FD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31" y="206276"/>
            <a:ext cx="3022600" cy="1270000"/>
          </a:xfrm>
          <a:prstGeom prst="rect">
            <a:avLst/>
          </a:prstGeom>
        </p:spPr>
      </p:pic>
      <p:pic>
        <p:nvPicPr>
          <p:cNvPr id="16" name="PFE element 47">
            <a:extLst>
              <a:ext uri="{FF2B5EF4-FFF2-40B4-BE49-F238E27FC236}">
                <a16:creationId xmlns:a16="http://schemas.microsoft.com/office/drawing/2014/main" id="{E56E315D-6AFD-6046-81D9-7A58D3A301A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31" y="1830461"/>
            <a:ext cx="2084379" cy="295225"/>
          </a:xfrm>
          <a:prstGeom prst="rect">
            <a:avLst/>
          </a:prstGeom>
        </p:spPr>
      </p:pic>
      <p:pic>
        <p:nvPicPr>
          <p:cNvPr id="18" name="PFE element 48">
            <a:extLst>
              <a:ext uri="{FF2B5EF4-FFF2-40B4-BE49-F238E27FC236}">
                <a16:creationId xmlns:a16="http://schemas.microsoft.com/office/drawing/2014/main" id="{032FAA3A-06F2-DC44-A175-4C67CC7D44A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31" y="697260"/>
            <a:ext cx="4816471" cy="1016785"/>
          </a:xfrm>
          <a:prstGeom prst="rect">
            <a:avLst/>
          </a:prstGeom>
        </p:spPr>
      </p:pic>
      <p:pic>
        <p:nvPicPr>
          <p:cNvPr id="20" name="PFE element 49">
            <a:extLst>
              <a:ext uri="{FF2B5EF4-FFF2-40B4-BE49-F238E27FC236}">
                <a16:creationId xmlns:a16="http://schemas.microsoft.com/office/drawing/2014/main" id="{2ACAB596-4B6C-1541-82B2-0E46C85ADE8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8" y="2240539"/>
            <a:ext cx="435649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C77D91-77BF-F245-84B6-6620FBE812B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00" y="2239789"/>
            <a:ext cx="467817" cy="497999"/>
          </a:xfrm>
          <a:prstGeom prst="rect">
            <a:avLst/>
          </a:prstGeom>
        </p:spPr>
      </p:pic>
      <p:pic>
        <p:nvPicPr>
          <p:cNvPr id="22" name="PFE element 51">
            <a:extLst>
              <a:ext uri="{FF2B5EF4-FFF2-40B4-BE49-F238E27FC236}">
                <a16:creationId xmlns:a16="http://schemas.microsoft.com/office/drawing/2014/main" id="{ED7CC4A1-FF5F-604C-B72F-3B0FD2A3211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1" y="2873125"/>
            <a:ext cx="4356490" cy="495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9B237E-C133-8F41-A6D3-B12C75D0DD5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77" y="2872375"/>
            <a:ext cx="467817" cy="497999"/>
          </a:xfrm>
          <a:prstGeom prst="rect">
            <a:avLst/>
          </a:prstGeom>
        </p:spPr>
      </p:pic>
      <p:pic>
        <p:nvPicPr>
          <p:cNvPr id="24" name="PFE element 53">
            <a:extLst>
              <a:ext uri="{FF2B5EF4-FFF2-40B4-BE49-F238E27FC236}">
                <a16:creationId xmlns:a16="http://schemas.microsoft.com/office/drawing/2014/main" id="{17EA3AD4-5E60-744A-8E6F-9076A296A88A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45" y="3504512"/>
            <a:ext cx="4356490" cy="495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802D68-775E-D74F-B5D8-E5D79EFE2F9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54" y="3503762"/>
            <a:ext cx="467817" cy="497999"/>
          </a:xfrm>
          <a:prstGeom prst="rect">
            <a:avLst/>
          </a:prstGeom>
        </p:spPr>
      </p:pic>
      <p:pic>
        <p:nvPicPr>
          <p:cNvPr id="26" name="PFE element 55">
            <a:extLst>
              <a:ext uri="{FF2B5EF4-FFF2-40B4-BE49-F238E27FC236}">
                <a16:creationId xmlns:a16="http://schemas.microsoft.com/office/drawing/2014/main" id="{D3A1F648-C5B4-7C4D-9D36-9926F74E49E7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39" y="4133965"/>
            <a:ext cx="4356490" cy="4967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A42233-FEB1-F94B-83EE-8693B352B9F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31" y="4133950"/>
            <a:ext cx="467817" cy="4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1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FE element 4">
            <a:extLst>
              <a:ext uri="{FF2B5EF4-FFF2-40B4-BE49-F238E27FC236}">
                <a16:creationId xmlns:a16="http://schemas.microsoft.com/office/drawing/2014/main" id="{42887365-7B36-7041-A882-56A4AE451EE9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09628"/>
            <a:ext cx="8598288" cy="1220780"/>
          </a:xfrm>
          <a:prstGeom prst="rect">
            <a:avLst/>
          </a:prstGeom>
        </p:spPr>
      </p:pic>
      <p:pic>
        <p:nvPicPr>
          <p:cNvPr id="7" name="PFE element 5">
            <a:extLst>
              <a:ext uri="{FF2B5EF4-FFF2-40B4-BE49-F238E27FC236}">
                <a16:creationId xmlns:a16="http://schemas.microsoft.com/office/drawing/2014/main" id="{D3118CAC-F7A2-7440-9FE8-516991A8A801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4195"/>
            <a:ext cx="8599484" cy="31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3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11AF7A-C2AD-544A-9E13-B4FF2DD821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8000" y="201600"/>
            <a:ext cx="380571" cy="53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CCADEA-B1DA-FC4B-8F4B-34239E32C5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1300"/>
            <a:ext cx="9144000" cy="393700"/>
          </a:xfrm>
          <a:prstGeom prst="rect">
            <a:avLst/>
          </a:prstGeom>
        </p:spPr>
      </p:pic>
      <p:pic>
        <p:nvPicPr>
          <p:cNvPr id="6" name="PFE element 8">
            <a:extLst>
              <a:ext uri="{FF2B5EF4-FFF2-40B4-BE49-F238E27FC236}">
                <a16:creationId xmlns:a16="http://schemas.microsoft.com/office/drawing/2014/main" id="{2FED61E0-C706-B94A-A77F-7998932D6A7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45" y="1620015"/>
            <a:ext cx="3137273" cy="496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46AABB-CB22-334A-9A6D-EDCCA75514F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68000"/>
            <a:ext cx="2730500" cy="419100"/>
          </a:xfrm>
          <a:prstGeom prst="rect">
            <a:avLst/>
          </a:prstGeom>
        </p:spPr>
      </p:pic>
      <p:pic>
        <p:nvPicPr>
          <p:cNvPr id="11" name="PFE element 10">
            <a:extLst>
              <a:ext uri="{FF2B5EF4-FFF2-40B4-BE49-F238E27FC236}">
                <a16:creationId xmlns:a16="http://schemas.microsoft.com/office/drawing/2014/main" id="{03C08E8E-9B1F-3A4C-A970-F572DB98EEF6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00" y="1155174"/>
            <a:ext cx="2096289" cy="2823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CDD08B-2F70-3448-972E-FE2D12F3B32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00" y="1620000"/>
            <a:ext cx="467817" cy="497999"/>
          </a:xfrm>
          <a:prstGeom prst="rect">
            <a:avLst/>
          </a:prstGeom>
        </p:spPr>
      </p:pic>
      <p:pic>
        <p:nvPicPr>
          <p:cNvPr id="14" name="PFE element 12">
            <a:extLst>
              <a:ext uri="{FF2B5EF4-FFF2-40B4-BE49-F238E27FC236}">
                <a16:creationId xmlns:a16="http://schemas.microsoft.com/office/drawing/2014/main" id="{BA21A46C-BF10-EA43-83AF-B7E530BE1A11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34" y="2253336"/>
            <a:ext cx="3137273" cy="4953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E4CFE11-EEAC-7E4F-AFD3-391CC90B33A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77" y="2252586"/>
            <a:ext cx="467817" cy="497999"/>
          </a:xfrm>
          <a:prstGeom prst="rect">
            <a:avLst/>
          </a:prstGeom>
        </p:spPr>
      </p:pic>
      <p:pic>
        <p:nvPicPr>
          <p:cNvPr id="16" name="PFE element 14">
            <a:extLst>
              <a:ext uri="{FF2B5EF4-FFF2-40B4-BE49-F238E27FC236}">
                <a16:creationId xmlns:a16="http://schemas.microsoft.com/office/drawing/2014/main" id="{56159A43-E9F7-4743-AE8E-008F7E763D1C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23" y="2883664"/>
            <a:ext cx="3137273" cy="49741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6DB82A7-B920-1346-AD95-ED267D473B1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54" y="2883973"/>
            <a:ext cx="467817" cy="497999"/>
          </a:xfrm>
          <a:prstGeom prst="rect">
            <a:avLst/>
          </a:prstGeom>
        </p:spPr>
      </p:pic>
      <p:pic>
        <p:nvPicPr>
          <p:cNvPr id="18" name="PFE element 16">
            <a:extLst>
              <a:ext uri="{FF2B5EF4-FFF2-40B4-BE49-F238E27FC236}">
                <a16:creationId xmlns:a16="http://schemas.microsoft.com/office/drawing/2014/main" id="{E397B18F-91F9-3648-9975-CFDC945DED35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2" y="3514911"/>
            <a:ext cx="3137273" cy="495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7D51FC6-45EB-BA4C-8D3F-7E71A889232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31" y="3514161"/>
            <a:ext cx="467817" cy="497999"/>
          </a:xfrm>
          <a:prstGeom prst="rect">
            <a:avLst/>
          </a:prstGeom>
        </p:spPr>
      </p:pic>
      <p:pic>
        <p:nvPicPr>
          <p:cNvPr id="21" name="PFE element 18">
            <a:extLst>
              <a:ext uri="{FF2B5EF4-FFF2-40B4-BE49-F238E27FC236}">
                <a16:creationId xmlns:a16="http://schemas.microsoft.com/office/drawing/2014/main" id="{4F81BF10-95DB-A745-B54B-8095158D6457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2" y="4142841"/>
            <a:ext cx="3137273" cy="49741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8F01F48-665E-254C-A5D7-571BA9B7DFC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31" y="4143150"/>
            <a:ext cx="467817" cy="4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06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11AF7A-C2AD-544A-9E13-B4FF2DD821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8000" y="201600"/>
            <a:ext cx="380571" cy="53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CCADEA-B1DA-FC4B-8F4B-34239E32C5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1300"/>
            <a:ext cx="9144000" cy="393700"/>
          </a:xfrm>
          <a:prstGeom prst="rect">
            <a:avLst/>
          </a:prstGeom>
        </p:spPr>
      </p:pic>
      <p:pic>
        <p:nvPicPr>
          <p:cNvPr id="22" name="PFE element 22">
            <a:extLst>
              <a:ext uri="{FF2B5EF4-FFF2-40B4-BE49-F238E27FC236}">
                <a16:creationId xmlns:a16="http://schemas.microsoft.com/office/drawing/2014/main" id="{54AE1201-1B4A-5E4A-87FA-D939E51E8AC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28" y="1066838"/>
            <a:ext cx="6337288" cy="2830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46AABB-CB22-334A-9A6D-EDCCA75514F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68000"/>
            <a:ext cx="2730500" cy="419100"/>
          </a:xfrm>
          <a:prstGeom prst="rect">
            <a:avLst/>
          </a:prstGeom>
        </p:spPr>
      </p:pic>
      <p:pic>
        <p:nvPicPr>
          <p:cNvPr id="24" name="PFE element 24">
            <a:extLst>
              <a:ext uri="{FF2B5EF4-FFF2-40B4-BE49-F238E27FC236}">
                <a16:creationId xmlns:a16="http://schemas.microsoft.com/office/drawing/2014/main" id="{E6D40006-FCAB-5C41-BA77-722C2D7D288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05" y="1588852"/>
            <a:ext cx="472536" cy="496322"/>
          </a:xfrm>
          <a:prstGeom prst="rect">
            <a:avLst/>
          </a:prstGeom>
        </p:spPr>
      </p:pic>
      <p:pic>
        <p:nvPicPr>
          <p:cNvPr id="28" name="PFE element 25">
            <a:extLst>
              <a:ext uri="{FF2B5EF4-FFF2-40B4-BE49-F238E27FC236}">
                <a16:creationId xmlns:a16="http://schemas.microsoft.com/office/drawing/2014/main" id="{48159D67-DE4F-6543-8221-2792EE32E535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59" y="1588853"/>
            <a:ext cx="472536" cy="496322"/>
          </a:xfrm>
          <a:prstGeom prst="rect">
            <a:avLst/>
          </a:prstGeom>
        </p:spPr>
      </p:pic>
      <p:pic>
        <p:nvPicPr>
          <p:cNvPr id="31" name="PFE element 26">
            <a:extLst>
              <a:ext uri="{FF2B5EF4-FFF2-40B4-BE49-F238E27FC236}">
                <a16:creationId xmlns:a16="http://schemas.microsoft.com/office/drawing/2014/main" id="{B525135B-67B9-A44E-A78F-3387E60B5495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543" y="1588853"/>
            <a:ext cx="472536" cy="496322"/>
          </a:xfrm>
          <a:prstGeom prst="rect">
            <a:avLst/>
          </a:prstGeom>
        </p:spPr>
      </p:pic>
      <p:pic>
        <p:nvPicPr>
          <p:cNvPr id="35" name="PFE element 27">
            <a:extLst>
              <a:ext uri="{FF2B5EF4-FFF2-40B4-BE49-F238E27FC236}">
                <a16:creationId xmlns:a16="http://schemas.microsoft.com/office/drawing/2014/main" id="{FDE26318-EB4C-D544-98BC-E30D4CA501D2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569" y="1584310"/>
            <a:ext cx="472536" cy="499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4CEE09-CFAC-4740-9410-2A698981E5E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853" y="1588012"/>
            <a:ext cx="1712619" cy="12665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E9A952-09A8-1942-A449-97C1BDEC5DF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068" y="1582193"/>
            <a:ext cx="1702288" cy="22046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179677-3EFE-6E4A-BB3B-06BE21F05B28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0424" y="1582193"/>
            <a:ext cx="1430952" cy="1024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B8CBFC-4FF3-8848-815E-8B21F7DC609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509" y="1582193"/>
            <a:ext cx="1390197" cy="2104836"/>
          </a:xfrm>
          <a:prstGeom prst="rect">
            <a:avLst/>
          </a:prstGeom>
        </p:spPr>
      </p:pic>
      <p:pic>
        <p:nvPicPr>
          <p:cNvPr id="37" name="PFE element 32">
            <a:extLst>
              <a:ext uri="{FF2B5EF4-FFF2-40B4-BE49-F238E27FC236}">
                <a16:creationId xmlns:a16="http://schemas.microsoft.com/office/drawing/2014/main" id="{F4819C22-335F-FC45-8E90-FFC0AC37B6D2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07274"/>
            <a:ext cx="8598288" cy="1134851"/>
          </a:xfrm>
          <a:prstGeom prst="rect">
            <a:avLst/>
          </a:prstGeom>
        </p:spPr>
      </p:pic>
      <p:pic>
        <p:nvPicPr>
          <p:cNvPr id="39" name="PFE element 33">
            <a:extLst>
              <a:ext uri="{FF2B5EF4-FFF2-40B4-BE49-F238E27FC236}">
                <a16:creationId xmlns:a16="http://schemas.microsoft.com/office/drawing/2014/main" id="{939B6EF1-EFE6-2A4E-895F-EE1543B28954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9" y="3669027"/>
            <a:ext cx="1701800" cy="28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F72D82-10A1-114B-BD9A-636E89C4E8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167" y="397272"/>
            <a:ext cx="2743200" cy="1270000"/>
          </a:xfrm>
          <a:prstGeom prst="rect">
            <a:avLst/>
          </a:prstGeom>
        </p:spPr>
      </p:pic>
      <p:pic>
        <p:nvPicPr>
          <p:cNvPr id="5" name="PFE element 35">
            <a:extLst>
              <a:ext uri="{FF2B5EF4-FFF2-40B4-BE49-F238E27FC236}">
                <a16:creationId xmlns:a16="http://schemas.microsoft.com/office/drawing/2014/main" id="{82218727-4292-284C-807C-5677A8633FF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20" y="1053007"/>
            <a:ext cx="7637448" cy="3759200"/>
          </a:xfrm>
          <a:prstGeom prst="rect">
            <a:avLst/>
          </a:prstGeom>
        </p:spPr>
      </p:pic>
      <p:pic>
        <p:nvPicPr>
          <p:cNvPr id="7" name="PFE element 36">
            <a:extLst>
              <a:ext uri="{FF2B5EF4-FFF2-40B4-BE49-F238E27FC236}">
                <a16:creationId xmlns:a16="http://schemas.microsoft.com/office/drawing/2014/main" id="{A86AE8DC-A567-D146-9B58-22863D05E808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776126"/>
            <a:ext cx="2668574" cy="3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06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FE element 37">
            <a:extLst>
              <a:ext uri="{FF2B5EF4-FFF2-40B4-BE49-F238E27FC236}">
                <a16:creationId xmlns:a16="http://schemas.microsoft.com/office/drawing/2014/main" id="{97010104-E880-AD42-8395-1F29161779C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9" y="3771912"/>
            <a:ext cx="1778000" cy="267579"/>
          </a:xfrm>
          <a:prstGeom prst="rect">
            <a:avLst/>
          </a:prstGeom>
        </p:spPr>
      </p:pic>
      <p:pic>
        <p:nvPicPr>
          <p:cNvPr id="9" name="PFE element 38">
            <a:extLst>
              <a:ext uri="{FF2B5EF4-FFF2-40B4-BE49-F238E27FC236}">
                <a16:creationId xmlns:a16="http://schemas.microsoft.com/office/drawing/2014/main" id="{3F1EA06E-B03E-6544-9E7B-58EE4894186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05879"/>
            <a:ext cx="8891583" cy="113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23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BA2247-6045-F345-914B-A06E20C6E9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96000"/>
            <a:ext cx="3175000" cy="1270000"/>
          </a:xfrm>
          <a:prstGeom prst="rect">
            <a:avLst/>
          </a:prstGeom>
        </p:spPr>
      </p:pic>
      <p:pic>
        <p:nvPicPr>
          <p:cNvPr id="5" name="PFE element 40">
            <a:extLst>
              <a:ext uri="{FF2B5EF4-FFF2-40B4-BE49-F238E27FC236}">
                <a16:creationId xmlns:a16="http://schemas.microsoft.com/office/drawing/2014/main" id="{C9265955-FB63-CF42-A464-C854E17538D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76" y="1053007"/>
            <a:ext cx="7637848" cy="3759200"/>
          </a:xfrm>
          <a:prstGeom prst="rect">
            <a:avLst/>
          </a:prstGeom>
        </p:spPr>
      </p:pic>
      <p:pic>
        <p:nvPicPr>
          <p:cNvPr id="7" name="PFE element 41">
            <a:extLst>
              <a:ext uri="{FF2B5EF4-FFF2-40B4-BE49-F238E27FC236}">
                <a16:creationId xmlns:a16="http://schemas.microsoft.com/office/drawing/2014/main" id="{51F98207-A173-4249-8237-D4448245F32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5" y="776126"/>
            <a:ext cx="2595145" cy="3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67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FE element 42">
            <a:extLst>
              <a:ext uri="{FF2B5EF4-FFF2-40B4-BE49-F238E27FC236}">
                <a16:creationId xmlns:a16="http://schemas.microsoft.com/office/drawing/2014/main" id="{920DD448-E924-D047-8787-44355A9687D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9" y="3771912"/>
            <a:ext cx="2006600" cy="267579"/>
          </a:xfrm>
          <a:prstGeom prst="rect">
            <a:avLst/>
          </a:prstGeom>
        </p:spPr>
      </p:pic>
      <p:pic>
        <p:nvPicPr>
          <p:cNvPr id="9" name="PFE element 43">
            <a:extLst>
              <a:ext uri="{FF2B5EF4-FFF2-40B4-BE49-F238E27FC236}">
                <a16:creationId xmlns:a16="http://schemas.microsoft.com/office/drawing/2014/main" id="{2BA00769-2563-9748-8831-ACB0261DD88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5" y="4105879"/>
            <a:ext cx="8893169" cy="113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4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8C4E923-5D05-574A-AE32-828B399578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96000"/>
            <a:ext cx="3022600" cy="1270000"/>
          </a:xfrm>
          <a:prstGeom prst="rect">
            <a:avLst/>
          </a:prstGeom>
        </p:spPr>
      </p:pic>
      <p:pic>
        <p:nvPicPr>
          <p:cNvPr id="5" name="PFE element 45">
            <a:extLst>
              <a:ext uri="{FF2B5EF4-FFF2-40B4-BE49-F238E27FC236}">
                <a16:creationId xmlns:a16="http://schemas.microsoft.com/office/drawing/2014/main" id="{472E18CD-325D-CE44-AF40-17D16A9D2E0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0" y="1034896"/>
            <a:ext cx="76581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2775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72CD28"/>
        </a:solidFill>
        <a:ln>
          <a:noFill/>
        </a:ln>
      </a:spPr>
      <a:bodyPr tIns="108000" rtlCol="0" anchor="t" anchorCtr="0"/>
      <a:lstStyle>
        <a:defPPr algn="ctr">
          <a:defRPr sz="1400" b="1" dirty="0">
            <a:solidFill>
              <a:schemeClr val="bg1"/>
            </a:solidFill>
            <a:latin typeface="Puffin Beaky" pitchFamily="50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7</Words>
  <Application>Microsoft Macintosh PowerPoint</Application>
  <PresentationFormat>On-screen Show (16:10)</PresentationFormat>
  <Paragraphs>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Book</vt:lpstr>
      <vt:lpstr>Georgia</vt:lpstr>
      <vt:lpstr>Puffin Beaky Bold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Random House Group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Bowie, Andrea</dc:creator>
  <cp:lastModifiedBy>Anderson, Lucy</cp:lastModifiedBy>
  <cp:revision>159</cp:revision>
  <cp:lastPrinted>2019-04-09T10:04:08Z</cp:lastPrinted>
  <dcterms:created xsi:type="dcterms:W3CDTF">2019-04-01T10:08:50Z</dcterms:created>
  <dcterms:modified xsi:type="dcterms:W3CDTF">2021-05-12T15:38:13Z</dcterms:modified>
</cp:coreProperties>
</file>